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4" r:id="rId2"/>
    <p:sldMasterId id="2147483660" r:id="rId3"/>
    <p:sldMasterId id="2147483672" r:id="rId4"/>
  </p:sldMasterIdLst>
  <p:sldIdLst>
    <p:sldId id="256" r:id="rId5"/>
    <p:sldId id="260" r:id="rId6"/>
    <p:sldId id="261" r:id="rId7"/>
    <p:sldId id="263" r:id="rId8"/>
    <p:sldId id="262" r:id="rId9"/>
    <p:sldId id="259" r:id="rId10"/>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Cristina Pauselli" initials="MCP" lastIdx="1" clrIdx="0">
    <p:extLst>
      <p:ext uri="{19B8F6BF-5375-455C-9EA6-DF929625EA0E}">
        <p15:presenceInfo xmlns:p15="http://schemas.microsoft.com/office/powerpoint/2012/main" userId="S-1-5-21-1343024091-842925246-1801674531-1073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46" autoAdjust="0"/>
    <p:restoredTop sz="94660"/>
  </p:normalViewPr>
  <p:slideViewPr>
    <p:cSldViewPr snapToGrid="0">
      <p:cViewPr varScale="1">
        <p:scale>
          <a:sx n="110" d="100"/>
          <a:sy n="110" d="100"/>
        </p:scale>
        <p:origin x="26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slideMaster" Target="slideMasters/slideMaster2.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amaria Pacchiacucchi" userId="aebfa784-c90f-4138-a943-e0f2e6843cd2" providerId="ADAL" clId="{CE1F7B50-C0E6-45FB-B399-54D991B0AEB7}"/>
    <pc:docChg chg="modSld">
      <pc:chgData name="Annamaria Pacchiacucchi" userId="aebfa784-c90f-4138-a943-e0f2e6843cd2" providerId="ADAL" clId="{CE1F7B50-C0E6-45FB-B399-54D991B0AEB7}" dt="2025-12-16T16:46:09.439" v="4" actId="1076"/>
      <pc:docMkLst>
        <pc:docMk/>
      </pc:docMkLst>
      <pc:sldChg chg="modSp mod">
        <pc:chgData name="Annamaria Pacchiacucchi" userId="aebfa784-c90f-4138-a943-e0f2e6843cd2" providerId="ADAL" clId="{CE1F7B50-C0E6-45FB-B399-54D991B0AEB7}" dt="2025-12-16T16:45:55.913" v="3" actId="1076"/>
        <pc:sldMkLst>
          <pc:docMk/>
          <pc:sldMk cId="350571867" sldId="260"/>
        </pc:sldMkLst>
        <pc:spChg chg="mod">
          <ac:chgData name="Annamaria Pacchiacucchi" userId="aebfa784-c90f-4138-a943-e0f2e6843cd2" providerId="ADAL" clId="{CE1F7B50-C0E6-45FB-B399-54D991B0AEB7}" dt="2025-12-16T16:45:55.913" v="3" actId="1076"/>
          <ac:spMkLst>
            <pc:docMk/>
            <pc:sldMk cId="350571867" sldId="260"/>
            <ac:spMk id="3" creationId="{56625CDE-CC8E-0065-578F-C84AE244469A}"/>
          </ac:spMkLst>
        </pc:spChg>
        <pc:spChg chg="mod">
          <ac:chgData name="Annamaria Pacchiacucchi" userId="aebfa784-c90f-4138-a943-e0f2e6843cd2" providerId="ADAL" clId="{CE1F7B50-C0E6-45FB-B399-54D991B0AEB7}" dt="2025-12-16T16:45:51.448" v="2" actId="1076"/>
          <ac:spMkLst>
            <pc:docMk/>
            <pc:sldMk cId="350571867" sldId="260"/>
            <ac:spMk id="4" creationId="{78C9678E-B049-CC4C-3095-932E111CE638}"/>
          </ac:spMkLst>
        </pc:spChg>
        <pc:spChg chg="mod">
          <ac:chgData name="Annamaria Pacchiacucchi" userId="aebfa784-c90f-4138-a943-e0f2e6843cd2" providerId="ADAL" clId="{CE1F7B50-C0E6-45FB-B399-54D991B0AEB7}" dt="2025-12-16T16:45:40.684" v="0" actId="1076"/>
          <ac:spMkLst>
            <pc:docMk/>
            <pc:sldMk cId="350571867" sldId="260"/>
            <ac:spMk id="6" creationId="{9214D0F4-843E-5F1C-66C9-6E957FA245B2}"/>
          </ac:spMkLst>
        </pc:spChg>
      </pc:sldChg>
      <pc:sldChg chg="modSp mod">
        <pc:chgData name="Annamaria Pacchiacucchi" userId="aebfa784-c90f-4138-a943-e0f2e6843cd2" providerId="ADAL" clId="{CE1F7B50-C0E6-45FB-B399-54D991B0AEB7}" dt="2025-12-16T16:46:09.439" v="4" actId="1076"/>
        <pc:sldMkLst>
          <pc:docMk/>
          <pc:sldMk cId="3671141260" sldId="261"/>
        </pc:sldMkLst>
        <pc:spChg chg="mod">
          <ac:chgData name="Annamaria Pacchiacucchi" userId="aebfa784-c90f-4138-a943-e0f2e6843cd2" providerId="ADAL" clId="{CE1F7B50-C0E6-45FB-B399-54D991B0AEB7}" dt="2025-12-16T16:46:09.439" v="4" actId="1076"/>
          <ac:spMkLst>
            <pc:docMk/>
            <pc:sldMk cId="3671141260" sldId="261"/>
            <ac:spMk id="9" creationId="{DA0B1C4A-B111-AC1C-144A-24759F2380A3}"/>
          </ac:spMkLst>
        </pc:spChg>
      </pc:sldChg>
    </pc:docChg>
  </pc:docChgLst>
  <pc:docChgLst>
    <pc:chgData name="Antonella Polinari" userId="ced54bc5-e3d9-4b5e-92ed-70c5bd01b982" providerId="ADAL" clId="{27505FAA-82E4-43B2-87BA-DF6BC3948D46}"/>
    <pc:docChg chg="modSld">
      <pc:chgData name="Antonella Polinari" userId="ced54bc5-e3d9-4b5e-92ed-70c5bd01b982" providerId="ADAL" clId="{27505FAA-82E4-43B2-87BA-DF6BC3948D46}" dt="2024-12-09T09:33:06.382" v="0" actId="255"/>
      <pc:docMkLst>
        <pc:docMk/>
      </pc:docMkLst>
      <pc:sldChg chg="modSp mod">
        <pc:chgData name="Antonella Polinari" userId="ced54bc5-e3d9-4b5e-92ed-70c5bd01b982" providerId="ADAL" clId="{27505FAA-82E4-43B2-87BA-DF6BC3948D46}" dt="2024-12-09T09:33:06.382" v="0" actId="255"/>
        <pc:sldMkLst>
          <pc:docMk/>
          <pc:sldMk cId="2141566459" sldId="256"/>
        </pc:sldMkLst>
      </pc:sldChg>
    </pc:docChg>
  </pc:docChgLst>
  <pc:docChgLst>
    <pc:chgData name="Antonella Polinari" userId="ced54bc5-e3d9-4b5e-92ed-70c5bd01b982" providerId="ADAL" clId="{77C3573B-77BD-40A4-8DEC-950A193F0038}"/>
    <pc:docChg chg="modSld">
      <pc:chgData name="Antonella Polinari" userId="ced54bc5-e3d9-4b5e-92ed-70c5bd01b982" providerId="ADAL" clId="{77C3573B-77BD-40A4-8DEC-950A193F0038}" dt="2024-12-03T11:44:24.285" v="3" actId="20577"/>
      <pc:docMkLst>
        <pc:docMk/>
      </pc:docMkLst>
      <pc:sldChg chg="modSp mod">
        <pc:chgData name="Antonella Polinari" userId="ced54bc5-e3d9-4b5e-92ed-70c5bd01b982" providerId="ADAL" clId="{77C3573B-77BD-40A4-8DEC-950A193F0038}" dt="2024-12-03T11:44:24.285" v="3" actId="20577"/>
        <pc:sldMkLst>
          <pc:docMk/>
          <pc:sldMk cId="2141566459" sldId="256"/>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44B345-E9B1-4F1E-AB87-A2E6E354994B}"/>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it-IT"/>
          </a:p>
        </p:txBody>
      </p:sp>
      <p:sp>
        <p:nvSpPr>
          <p:cNvPr id="3" name="Subtitle 2">
            <a:extLst>
              <a:ext uri="{FF2B5EF4-FFF2-40B4-BE49-F238E27FC236}">
                <a16:creationId xmlns:a16="http://schemas.microsoft.com/office/drawing/2014/main" id="{E5E32685-8416-4CA6-89A8-96A265C9A77E}"/>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a:extLst>
              <a:ext uri="{FF2B5EF4-FFF2-40B4-BE49-F238E27FC236}">
                <a16:creationId xmlns:a16="http://schemas.microsoft.com/office/drawing/2014/main" id="{FC169836-D72D-446F-B6F0-97F5BA1CFD33}"/>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5" name="Footer Placeholder 4">
            <a:extLst>
              <a:ext uri="{FF2B5EF4-FFF2-40B4-BE49-F238E27FC236}">
                <a16:creationId xmlns:a16="http://schemas.microsoft.com/office/drawing/2014/main" id="{3F23081B-F937-481C-89D4-222748411407}"/>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F7B9BE69-FB47-4D6A-B865-AE4C7A7F1BBE}"/>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2491614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65CC15-9D3F-4FFF-9B42-17DD1F29362A}"/>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C8C228C9-E528-41B6-974E-3CA79CBD2275}"/>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95575690-9DE0-4F2E-B0F0-279214E2F966}"/>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5" name="Footer Placeholder 4">
            <a:extLst>
              <a:ext uri="{FF2B5EF4-FFF2-40B4-BE49-F238E27FC236}">
                <a16:creationId xmlns:a16="http://schemas.microsoft.com/office/drawing/2014/main" id="{6B5AF0A6-3B02-4F9F-B89D-E8C512588596}"/>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ED63178E-9229-4C48-B76B-AFD9E4D859FB}"/>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32769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2A65277-5E51-40F7-B6FC-3EBECD5951AF}"/>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E03FA294-B553-4207-A561-517725F85BB7}"/>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DC510F41-79A7-4D7C-83A7-EBEFDDFF227A}"/>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5" name="Footer Placeholder 4">
            <a:extLst>
              <a:ext uri="{FF2B5EF4-FFF2-40B4-BE49-F238E27FC236}">
                <a16:creationId xmlns:a16="http://schemas.microsoft.com/office/drawing/2014/main" id="{E85EA283-2607-458E-AC41-F6E38A230996}"/>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96FC2D73-F524-46BA-AD5F-7479B6B3EC57}"/>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26391496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2BAA0-D639-4056-B404-72B9032B90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t-IT"/>
          </a:p>
        </p:txBody>
      </p:sp>
      <p:sp>
        <p:nvSpPr>
          <p:cNvPr id="3" name="Subtitle 2">
            <a:extLst>
              <a:ext uri="{FF2B5EF4-FFF2-40B4-BE49-F238E27FC236}">
                <a16:creationId xmlns:a16="http://schemas.microsoft.com/office/drawing/2014/main" id="{F9523EDE-3D6C-4FE2-93D8-F677F2EEC4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a:extLst>
              <a:ext uri="{FF2B5EF4-FFF2-40B4-BE49-F238E27FC236}">
                <a16:creationId xmlns:a16="http://schemas.microsoft.com/office/drawing/2014/main" id="{A46ED733-B245-4EB7-8335-1A8E57806AE0}"/>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5" name="Footer Placeholder 4">
            <a:extLst>
              <a:ext uri="{FF2B5EF4-FFF2-40B4-BE49-F238E27FC236}">
                <a16:creationId xmlns:a16="http://schemas.microsoft.com/office/drawing/2014/main" id="{0FE8EF68-CEF0-4B3E-A9E5-ACC83B54E04E}"/>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D6AEA431-A62E-42E1-B7E5-3CFBCBA02439}"/>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8981170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AC3F0-818D-4553-AA08-14A249827B82}"/>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EDD3AB6F-04ED-44D3-8E10-6A4ECE61E7F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C618B61C-C7C0-4DB8-973D-26A687C1356B}"/>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5" name="Footer Placeholder 4">
            <a:extLst>
              <a:ext uri="{FF2B5EF4-FFF2-40B4-BE49-F238E27FC236}">
                <a16:creationId xmlns:a16="http://schemas.microsoft.com/office/drawing/2014/main" id="{FD9FD164-5C68-4529-9F95-5DD51F24A97C}"/>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58E068D5-CA2E-45EE-A6E9-1BCF63878B5A}"/>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35589004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0E9D7-066B-4830-97A4-EEA51D6F50B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it-IT"/>
          </a:p>
        </p:txBody>
      </p:sp>
      <p:sp>
        <p:nvSpPr>
          <p:cNvPr id="3" name="Text Placeholder 2">
            <a:extLst>
              <a:ext uri="{FF2B5EF4-FFF2-40B4-BE49-F238E27FC236}">
                <a16:creationId xmlns:a16="http://schemas.microsoft.com/office/drawing/2014/main" id="{21DA2E40-1DE2-472C-A3D0-19981DFF844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AA4FABC-EE58-475C-9C8C-F3A37DB2BA4C}"/>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5" name="Footer Placeholder 4">
            <a:extLst>
              <a:ext uri="{FF2B5EF4-FFF2-40B4-BE49-F238E27FC236}">
                <a16:creationId xmlns:a16="http://schemas.microsoft.com/office/drawing/2014/main" id="{9F971DAE-3707-4217-BBCF-1C9DC283FB16}"/>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F17A0F03-D5EE-426D-85B0-0C479BE2A0D7}"/>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479384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D225E-B1F8-4685-84AA-FD3AA92EBE8E}"/>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07F93395-879F-415D-8FE8-DC45BEF9353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a:extLst>
              <a:ext uri="{FF2B5EF4-FFF2-40B4-BE49-F238E27FC236}">
                <a16:creationId xmlns:a16="http://schemas.microsoft.com/office/drawing/2014/main" id="{86EF2D1C-6557-40E9-AD4C-F1992D735DA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a:extLst>
              <a:ext uri="{FF2B5EF4-FFF2-40B4-BE49-F238E27FC236}">
                <a16:creationId xmlns:a16="http://schemas.microsoft.com/office/drawing/2014/main" id="{215DA208-FD41-4DC5-BC09-9D3AE54652D2}"/>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6" name="Footer Placeholder 5">
            <a:extLst>
              <a:ext uri="{FF2B5EF4-FFF2-40B4-BE49-F238E27FC236}">
                <a16:creationId xmlns:a16="http://schemas.microsoft.com/office/drawing/2014/main" id="{C4F6D309-E753-42BB-9888-52DAADEC4AC8}"/>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86395D9D-52EC-4DE3-ACE3-A5C306B6EC9B}"/>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6782687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F562B-2764-4280-8A4D-9BCC54CED986}"/>
              </a:ext>
            </a:extLst>
          </p:cNvPr>
          <p:cNvSpPr>
            <a:spLocks noGrp="1"/>
          </p:cNvSpPr>
          <p:nvPr>
            <p:ph type="title"/>
          </p:nvPr>
        </p:nvSpPr>
        <p:spPr>
          <a:xfrm>
            <a:off x="839788" y="365125"/>
            <a:ext cx="10515600" cy="1325563"/>
          </a:xfrm>
        </p:spPr>
        <p:txBody>
          <a:bodyPr/>
          <a:lstStyle/>
          <a:p>
            <a:r>
              <a:rPr lang="en-US"/>
              <a:t>Click to edit Master title style</a:t>
            </a:r>
            <a:endParaRPr lang="it-IT"/>
          </a:p>
        </p:txBody>
      </p:sp>
      <p:sp>
        <p:nvSpPr>
          <p:cNvPr id="3" name="Text Placeholder 2">
            <a:extLst>
              <a:ext uri="{FF2B5EF4-FFF2-40B4-BE49-F238E27FC236}">
                <a16:creationId xmlns:a16="http://schemas.microsoft.com/office/drawing/2014/main" id="{84FDE873-99F1-47E1-AB0A-CDE57BB2609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E12234A-8E59-49BA-AB00-941DF60E520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a:extLst>
              <a:ext uri="{FF2B5EF4-FFF2-40B4-BE49-F238E27FC236}">
                <a16:creationId xmlns:a16="http://schemas.microsoft.com/office/drawing/2014/main" id="{5B02323F-DADF-4870-B188-5BB59B0C2C3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655B21C-C570-42F1-B41C-D0DE023EF74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a:extLst>
              <a:ext uri="{FF2B5EF4-FFF2-40B4-BE49-F238E27FC236}">
                <a16:creationId xmlns:a16="http://schemas.microsoft.com/office/drawing/2014/main" id="{3F4E2CBD-9DE7-4AE9-9138-C0AD2490DC4D}"/>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8" name="Footer Placeholder 7">
            <a:extLst>
              <a:ext uri="{FF2B5EF4-FFF2-40B4-BE49-F238E27FC236}">
                <a16:creationId xmlns:a16="http://schemas.microsoft.com/office/drawing/2014/main" id="{EC0B4D44-C3D2-48EA-BBCF-F95DE50D5F41}"/>
              </a:ext>
            </a:extLst>
          </p:cNvPr>
          <p:cNvSpPr>
            <a:spLocks noGrp="1"/>
          </p:cNvSpPr>
          <p:nvPr>
            <p:ph type="ftr" sz="quarter" idx="11"/>
          </p:nvPr>
        </p:nvSpPr>
        <p:spPr/>
        <p:txBody>
          <a:bodyPr/>
          <a:lstStyle/>
          <a:p>
            <a:endParaRPr lang="it-IT"/>
          </a:p>
        </p:txBody>
      </p:sp>
      <p:sp>
        <p:nvSpPr>
          <p:cNvPr id="9" name="Slide Number Placeholder 8">
            <a:extLst>
              <a:ext uri="{FF2B5EF4-FFF2-40B4-BE49-F238E27FC236}">
                <a16:creationId xmlns:a16="http://schemas.microsoft.com/office/drawing/2014/main" id="{514F5AC5-4E95-4F17-A42B-E462C6CD7097}"/>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19652643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F474D-A97D-4C3B-AF55-026BEC1142A9}"/>
              </a:ext>
            </a:extLst>
          </p:cNvPr>
          <p:cNvSpPr>
            <a:spLocks noGrp="1"/>
          </p:cNvSpPr>
          <p:nvPr>
            <p:ph type="title"/>
          </p:nvPr>
        </p:nvSpPr>
        <p:spPr/>
        <p:txBody>
          <a:bodyPr/>
          <a:lstStyle/>
          <a:p>
            <a:r>
              <a:rPr lang="en-US"/>
              <a:t>Click to edit Master title style</a:t>
            </a:r>
            <a:endParaRPr lang="it-IT"/>
          </a:p>
        </p:txBody>
      </p:sp>
      <p:sp>
        <p:nvSpPr>
          <p:cNvPr id="3" name="Date Placeholder 2">
            <a:extLst>
              <a:ext uri="{FF2B5EF4-FFF2-40B4-BE49-F238E27FC236}">
                <a16:creationId xmlns:a16="http://schemas.microsoft.com/office/drawing/2014/main" id="{8652F397-6D61-4F08-B5B8-D10F44427C79}"/>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4" name="Footer Placeholder 3">
            <a:extLst>
              <a:ext uri="{FF2B5EF4-FFF2-40B4-BE49-F238E27FC236}">
                <a16:creationId xmlns:a16="http://schemas.microsoft.com/office/drawing/2014/main" id="{7F9D8A5D-158B-481B-B724-64B2349E042E}"/>
              </a:ext>
            </a:extLst>
          </p:cNvPr>
          <p:cNvSpPr>
            <a:spLocks noGrp="1"/>
          </p:cNvSpPr>
          <p:nvPr>
            <p:ph type="ftr" sz="quarter" idx="11"/>
          </p:nvPr>
        </p:nvSpPr>
        <p:spPr/>
        <p:txBody>
          <a:bodyPr/>
          <a:lstStyle/>
          <a:p>
            <a:endParaRPr lang="it-IT"/>
          </a:p>
        </p:txBody>
      </p:sp>
      <p:sp>
        <p:nvSpPr>
          <p:cNvPr id="5" name="Slide Number Placeholder 4">
            <a:extLst>
              <a:ext uri="{FF2B5EF4-FFF2-40B4-BE49-F238E27FC236}">
                <a16:creationId xmlns:a16="http://schemas.microsoft.com/office/drawing/2014/main" id="{5D474F16-7282-41BA-8C1A-49B4E831882F}"/>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32845369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67031E-ACDB-4397-BEF1-9CE21CE3619A}"/>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3" name="Footer Placeholder 2">
            <a:extLst>
              <a:ext uri="{FF2B5EF4-FFF2-40B4-BE49-F238E27FC236}">
                <a16:creationId xmlns:a16="http://schemas.microsoft.com/office/drawing/2014/main" id="{DFBE8257-9E69-4DC0-87F6-5548661A007F}"/>
              </a:ext>
            </a:extLst>
          </p:cNvPr>
          <p:cNvSpPr>
            <a:spLocks noGrp="1"/>
          </p:cNvSpPr>
          <p:nvPr>
            <p:ph type="ftr" sz="quarter" idx="11"/>
          </p:nvPr>
        </p:nvSpPr>
        <p:spPr/>
        <p:txBody>
          <a:bodyPr/>
          <a:lstStyle/>
          <a:p>
            <a:endParaRPr lang="it-IT"/>
          </a:p>
        </p:txBody>
      </p:sp>
      <p:sp>
        <p:nvSpPr>
          <p:cNvPr id="4" name="Slide Number Placeholder 3">
            <a:extLst>
              <a:ext uri="{FF2B5EF4-FFF2-40B4-BE49-F238E27FC236}">
                <a16:creationId xmlns:a16="http://schemas.microsoft.com/office/drawing/2014/main" id="{16B60DD1-D4CA-4A9B-84E9-5D0D2916B59F}"/>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15969729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6F384-91B1-45F5-A924-330CFD7B25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Content Placeholder 2">
            <a:extLst>
              <a:ext uri="{FF2B5EF4-FFF2-40B4-BE49-F238E27FC236}">
                <a16:creationId xmlns:a16="http://schemas.microsoft.com/office/drawing/2014/main" id="{71C47799-D451-4203-B12B-CD55F615B4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a:extLst>
              <a:ext uri="{FF2B5EF4-FFF2-40B4-BE49-F238E27FC236}">
                <a16:creationId xmlns:a16="http://schemas.microsoft.com/office/drawing/2014/main" id="{2F3C39E9-0244-48D2-9797-1799FE66D7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967C90-045E-4937-B756-FD4BFB952C21}"/>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6" name="Footer Placeholder 5">
            <a:extLst>
              <a:ext uri="{FF2B5EF4-FFF2-40B4-BE49-F238E27FC236}">
                <a16:creationId xmlns:a16="http://schemas.microsoft.com/office/drawing/2014/main" id="{4D228C0F-FE77-47B1-874F-DEBB803A0424}"/>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1FD5B9AF-3E3A-4D48-A6AC-93061DB97553}"/>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19573806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282F3-2742-44D1-A3FC-A80AA5FA5C3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E14D2229-93F9-4064-A5EE-EC10792B12C4}"/>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2C6349EA-BACC-4CC3-A4F6-CAEBCB547194}"/>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5" name="Footer Placeholder 4">
            <a:extLst>
              <a:ext uri="{FF2B5EF4-FFF2-40B4-BE49-F238E27FC236}">
                <a16:creationId xmlns:a16="http://schemas.microsoft.com/office/drawing/2014/main" id="{3CF962D0-34E6-42F1-9B1E-1001C520D001}"/>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415EFF3C-70B2-4B5B-9131-F82546E35413}"/>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17605538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BCD10-64C0-4183-ADD6-A6E8EA6851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Picture Placeholder 2">
            <a:extLst>
              <a:ext uri="{FF2B5EF4-FFF2-40B4-BE49-F238E27FC236}">
                <a16:creationId xmlns:a16="http://schemas.microsoft.com/office/drawing/2014/main" id="{EFCBDE3B-8E7E-4687-B688-AEFB2295A44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a:extLst>
              <a:ext uri="{FF2B5EF4-FFF2-40B4-BE49-F238E27FC236}">
                <a16:creationId xmlns:a16="http://schemas.microsoft.com/office/drawing/2014/main" id="{257FA74A-2D2B-4B19-9362-A3C9F4FA14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38291F2-6D8E-4090-886E-4B00BEBF17C4}"/>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6" name="Footer Placeholder 5">
            <a:extLst>
              <a:ext uri="{FF2B5EF4-FFF2-40B4-BE49-F238E27FC236}">
                <a16:creationId xmlns:a16="http://schemas.microsoft.com/office/drawing/2014/main" id="{7BE6F102-4351-4A8A-9EE4-D1CD9FD43D0B}"/>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FC081972-588E-491D-8481-312D521F9F93}"/>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33867625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5EF65-7038-4C1F-9087-2E6B1767AAFB}"/>
              </a:ext>
            </a:extLst>
          </p:cNvPr>
          <p:cNvSpPr>
            <a:spLocks noGrp="1"/>
          </p:cNvSpPr>
          <p:nvPr>
            <p:ph type="title"/>
          </p:nvPr>
        </p:nvSpPr>
        <p:spPr/>
        <p:txBody>
          <a:bodyPr/>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15F578C2-5F8A-4BD2-B78A-57947DC6871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D1102D24-D9CE-4D49-A988-EF25179133F7}"/>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5" name="Footer Placeholder 4">
            <a:extLst>
              <a:ext uri="{FF2B5EF4-FFF2-40B4-BE49-F238E27FC236}">
                <a16:creationId xmlns:a16="http://schemas.microsoft.com/office/drawing/2014/main" id="{2522FD5F-60B4-44FF-B656-372E1DBF182F}"/>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C98ED8EE-366B-4FBD-97A7-9A528B089648}"/>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1672820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0FC8AB-89A9-4107-AB89-DD78B9A3B06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C72F9343-2176-4032-BCF7-59A32631D52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BDB4F015-9069-4F02-936D-CAFCAD5969DA}"/>
              </a:ext>
            </a:extLst>
          </p:cNvPr>
          <p:cNvSpPr>
            <a:spLocks noGrp="1"/>
          </p:cNvSpPr>
          <p:nvPr>
            <p:ph type="dt" sz="half" idx="10"/>
          </p:nvPr>
        </p:nvSpPr>
        <p:spPr/>
        <p:txBody>
          <a:bodyPr/>
          <a:lstStyle/>
          <a:p>
            <a:fld id="{92086D34-7D96-448A-A763-7FE4E3281B24}" type="datetimeFigureOut">
              <a:rPr lang="it-IT" smtClean="0"/>
              <a:t>16/12/2025</a:t>
            </a:fld>
            <a:endParaRPr lang="it-IT"/>
          </a:p>
        </p:txBody>
      </p:sp>
      <p:sp>
        <p:nvSpPr>
          <p:cNvPr id="5" name="Footer Placeholder 4">
            <a:extLst>
              <a:ext uri="{FF2B5EF4-FFF2-40B4-BE49-F238E27FC236}">
                <a16:creationId xmlns:a16="http://schemas.microsoft.com/office/drawing/2014/main" id="{BCA98B2D-7DDC-4520-BE3A-60DF82C2A3D3}"/>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B3CB9587-2DA2-426C-BC59-627D5591C158}"/>
              </a:ext>
            </a:extLst>
          </p:cNvPr>
          <p:cNvSpPr>
            <a:spLocks noGrp="1"/>
          </p:cNvSpPr>
          <p:nvPr>
            <p:ph type="sldNum" sz="quarter" idx="12"/>
          </p:nvPr>
        </p:nvSpPr>
        <p:spPr/>
        <p:txBody>
          <a:bodyPr/>
          <a:lstStyle/>
          <a:p>
            <a:fld id="{84655D3D-19B3-4393-B6E9-CD8D1D51785E}" type="slidenum">
              <a:rPr lang="it-IT" smtClean="0"/>
              <a:t>‹N›</a:t>
            </a:fld>
            <a:endParaRPr lang="it-IT"/>
          </a:p>
        </p:txBody>
      </p:sp>
    </p:spTree>
    <p:extLst>
      <p:ext uri="{BB962C8B-B14F-4D97-AF65-F5344CB8AC3E}">
        <p14:creationId xmlns:p14="http://schemas.microsoft.com/office/powerpoint/2010/main" val="36652822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61DE4-CC4A-465C-B4EC-8305C70A7B32}"/>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it-IT"/>
          </a:p>
        </p:txBody>
      </p:sp>
      <p:sp>
        <p:nvSpPr>
          <p:cNvPr id="3" name="Subtitle 2">
            <a:extLst>
              <a:ext uri="{FF2B5EF4-FFF2-40B4-BE49-F238E27FC236}">
                <a16:creationId xmlns:a16="http://schemas.microsoft.com/office/drawing/2014/main" id="{A6C690B0-4B30-46C2-AE7A-9A1EF1DEA6CB}"/>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Tree>
    <p:extLst>
      <p:ext uri="{BB962C8B-B14F-4D97-AF65-F5344CB8AC3E}">
        <p14:creationId xmlns:p14="http://schemas.microsoft.com/office/powerpoint/2010/main" val="3031438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2AE31-36BD-4FA9-81B9-4CC7DA98AAB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5F01B335-3FD0-4BFD-A6A1-5C4F333F574B}"/>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8FBE26A3-107F-4741-8A1D-DE17C34FB1A4}"/>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5" name="Footer Placeholder 4">
            <a:extLst>
              <a:ext uri="{FF2B5EF4-FFF2-40B4-BE49-F238E27FC236}">
                <a16:creationId xmlns:a16="http://schemas.microsoft.com/office/drawing/2014/main" id="{E84E4350-51C1-4D17-ADB9-3542CA2A0858}"/>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4746CDF9-E388-47CF-A01E-AB0C1807DBD0}"/>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7559904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C1E89-81E0-4601-A647-0787C16A5E64}"/>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it-IT"/>
          </a:p>
        </p:txBody>
      </p:sp>
      <p:sp>
        <p:nvSpPr>
          <p:cNvPr id="3" name="Text Placeholder 2">
            <a:extLst>
              <a:ext uri="{FF2B5EF4-FFF2-40B4-BE49-F238E27FC236}">
                <a16:creationId xmlns:a16="http://schemas.microsoft.com/office/drawing/2014/main" id="{5AB1C997-5924-4BCF-BA36-AACE766AA713}"/>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9559C3D-1BC0-469B-B0DB-4120E4AB9A7F}"/>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5" name="Footer Placeholder 4">
            <a:extLst>
              <a:ext uri="{FF2B5EF4-FFF2-40B4-BE49-F238E27FC236}">
                <a16:creationId xmlns:a16="http://schemas.microsoft.com/office/drawing/2014/main" id="{7D2857DE-03E3-4EFB-A330-03B4ECEE4219}"/>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45B85E98-FEBA-42AB-A08B-9A3B7E915BBB}"/>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36247280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D69D0-C19D-4D7A-9E7B-2D3B3D127364}"/>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58A0D313-897A-49ED-A2B6-7602B359F186}"/>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a:extLst>
              <a:ext uri="{FF2B5EF4-FFF2-40B4-BE49-F238E27FC236}">
                <a16:creationId xmlns:a16="http://schemas.microsoft.com/office/drawing/2014/main" id="{794662F0-0EEF-41DA-B7D8-10EB0028DF5A}"/>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a:extLst>
              <a:ext uri="{FF2B5EF4-FFF2-40B4-BE49-F238E27FC236}">
                <a16:creationId xmlns:a16="http://schemas.microsoft.com/office/drawing/2014/main" id="{7D707A5E-BE0D-4BF1-A9D8-705446DDAA78}"/>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6" name="Footer Placeholder 5">
            <a:extLst>
              <a:ext uri="{FF2B5EF4-FFF2-40B4-BE49-F238E27FC236}">
                <a16:creationId xmlns:a16="http://schemas.microsoft.com/office/drawing/2014/main" id="{B4B2D42B-09C4-4B6E-9E52-6B4D910E3CA5}"/>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A458E2D2-9B16-42D2-B55D-57B95CEC78CE}"/>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12912929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47D35-1EDD-40A7-9577-16703F154986}"/>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it-IT"/>
          </a:p>
        </p:txBody>
      </p:sp>
      <p:sp>
        <p:nvSpPr>
          <p:cNvPr id="3" name="Text Placeholder 2">
            <a:extLst>
              <a:ext uri="{FF2B5EF4-FFF2-40B4-BE49-F238E27FC236}">
                <a16:creationId xmlns:a16="http://schemas.microsoft.com/office/drawing/2014/main" id="{5154B0A0-A982-4701-8EE4-88BD611BB2B2}"/>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239E992-AD5A-4B67-9A24-04974A273E8A}"/>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a:extLst>
              <a:ext uri="{FF2B5EF4-FFF2-40B4-BE49-F238E27FC236}">
                <a16:creationId xmlns:a16="http://schemas.microsoft.com/office/drawing/2014/main" id="{E19EBBB1-2DDE-4589-A211-BF9B40B9C733}"/>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BEAFEC-9406-4BA2-ABFE-5C94154F84DA}"/>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a:extLst>
              <a:ext uri="{FF2B5EF4-FFF2-40B4-BE49-F238E27FC236}">
                <a16:creationId xmlns:a16="http://schemas.microsoft.com/office/drawing/2014/main" id="{03A17E78-D2C5-4BAC-AEF6-B49C15DE9D45}"/>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8" name="Footer Placeholder 7">
            <a:extLst>
              <a:ext uri="{FF2B5EF4-FFF2-40B4-BE49-F238E27FC236}">
                <a16:creationId xmlns:a16="http://schemas.microsoft.com/office/drawing/2014/main" id="{6E7899C1-D0C0-4F13-BBD5-05AF11BCC023}"/>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9" name="Slide Number Placeholder 8">
            <a:extLst>
              <a:ext uri="{FF2B5EF4-FFF2-40B4-BE49-F238E27FC236}">
                <a16:creationId xmlns:a16="http://schemas.microsoft.com/office/drawing/2014/main" id="{AF29E527-941C-4A7D-A586-3DFA9306C93E}"/>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6990150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BA1DE-DB1E-4801-A514-2D8CFDA31B9B}"/>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Date Placeholder 2">
            <a:extLst>
              <a:ext uri="{FF2B5EF4-FFF2-40B4-BE49-F238E27FC236}">
                <a16:creationId xmlns:a16="http://schemas.microsoft.com/office/drawing/2014/main" id="{33632D29-E0AB-4678-AF92-4B2E6B7A5B0B}"/>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4" name="Footer Placeholder 3">
            <a:extLst>
              <a:ext uri="{FF2B5EF4-FFF2-40B4-BE49-F238E27FC236}">
                <a16:creationId xmlns:a16="http://schemas.microsoft.com/office/drawing/2014/main" id="{F71B9AE7-D465-4A06-8288-B35B4826C0D0}"/>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5" name="Slide Number Placeholder 4">
            <a:extLst>
              <a:ext uri="{FF2B5EF4-FFF2-40B4-BE49-F238E27FC236}">
                <a16:creationId xmlns:a16="http://schemas.microsoft.com/office/drawing/2014/main" id="{39939D6B-14E5-40F6-8EEE-0BFBC0AE5730}"/>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9033877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C1CAD00-8B20-4EA4-A4F9-73A9FFBC30B3}"/>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3" name="Footer Placeholder 2">
            <a:extLst>
              <a:ext uri="{FF2B5EF4-FFF2-40B4-BE49-F238E27FC236}">
                <a16:creationId xmlns:a16="http://schemas.microsoft.com/office/drawing/2014/main" id="{1D7B0A96-C3CC-4D42-AEA2-2ECB374035DC}"/>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4" name="Slide Number Placeholder 3">
            <a:extLst>
              <a:ext uri="{FF2B5EF4-FFF2-40B4-BE49-F238E27FC236}">
                <a16:creationId xmlns:a16="http://schemas.microsoft.com/office/drawing/2014/main" id="{33DF0FDE-6B1B-4ED9-A0F2-5CCD563FCD93}"/>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3143696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00A7C-B963-47B1-8F17-A36A61B0A024}"/>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it-IT"/>
          </a:p>
        </p:txBody>
      </p:sp>
      <p:sp>
        <p:nvSpPr>
          <p:cNvPr id="3" name="Text Placeholder 2">
            <a:extLst>
              <a:ext uri="{FF2B5EF4-FFF2-40B4-BE49-F238E27FC236}">
                <a16:creationId xmlns:a16="http://schemas.microsoft.com/office/drawing/2014/main" id="{D0D88B51-FAE2-4901-8FEC-34569AE5C674}"/>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EEEED4E-6EBD-4B1A-9CC5-18ED0DBB21B5}"/>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5" name="Footer Placeholder 4">
            <a:extLst>
              <a:ext uri="{FF2B5EF4-FFF2-40B4-BE49-F238E27FC236}">
                <a16:creationId xmlns:a16="http://schemas.microsoft.com/office/drawing/2014/main" id="{8980ED83-E306-4967-AB47-0385E7721764}"/>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2BB52320-709B-4627-AFD0-6CC6F6409254}"/>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36605211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AA110-D404-4E59-B93D-BD85C0D374C4}"/>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it-IT"/>
          </a:p>
        </p:txBody>
      </p:sp>
      <p:sp>
        <p:nvSpPr>
          <p:cNvPr id="3" name="Content Placeholder 2">
            <a:extLst>
              <a:ext uri="{FF2B5EF4-FFF2-40B4-BE49-F238E27FC236}">
                <a16:creationId xmlns:a16="http://schemas.microsoft.com/office/drawing/2014/main" id="{CF56BB7C-C436-4D78-A5E5-23FDDAE87300}"/>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a:extLst>
              <a:ext uri="{FF2B5EF4-FFF2-40B4-BE49-F238E27FC236}">
                <a16:creationId xmlns:a16="http://schemas.microsoft.com/office/drawing/2014/main" id="{CB8F2DC1-A92E-4E2D-B366-8978611E2A94}"/>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683B48-6679-45EF-B8B7-46AA9A544088}"/>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6" name="Footer Placeholder 5">
            <a:extLst>
              <a:ext uri="{FF2B5EF4-FFF2-40B4-BE49-F238E27FC236}">
                <a16:creationId xmlns:a16="http://schemas.microsoft.com/office/drawing/2014/main" id="{694F8732-8EFB-4ACC-ABAD-82C0C0B89E03}"/>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EC118995-76A8-4FD3-B0CF-DF6BF0035939}"/>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2490112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80F452-9E77-428A-B39A-9C818B310C3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it-IT"/>
          </a:p>
        </p:txBody>
      </p:sp>
      <p:sp>
        <p:nvSpPr>
          <p:cNvPr id="3" name="Picture Placeholder 2">
            <a:extLst>
              <a:ext uri="{FF2B5EF4-FFF2-40B4-BE49-F238E27FC236}">
                <a16:creationId xmlns:a16="http://schemas.microsoft.com/office/drawing/2014/main" id="{FE003940-CFEC-4CAE-B935-0BE1B35C56F2}"/>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a:extLst>
              <a:ext uri="{FF2B5EF4-FFF2-40B4-BE49-F238E27FC236}">
                <a16:creationId xmlns:a16="http://schemas.microsoft.com/office/drawing/2014/main" id="{CF31E5BD-EB10-41D7-AFF4-0C46C09EF5D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BAAE077-C058-47E1-9BA7-E23CEB995201}"/>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6" name="Footer Placeholder 5">
            <a:extLst>
              <a:ext uri="{FF2B5EF4-FFF2-40B4-BE49-F238E27FC236}">
                <a16:creationId xmlns:a16="http://schemas.microsoft.com/office/drawing/2014/main" id="{3C290F89-6B1B-4E2B-8B73-947FC8A78D6E}"/>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FC3AE822-8631-4CCE-9075-70363CA23D86}"/>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4771184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8C1EC-49D9-4D0D-8E7D-F2335A29374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CC7E3CC2-B50A-4311-9FE3-FBE997FC8F00}"/>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63835EE2-704D-4B57-8257-B7D5011CD6F8}"/>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5" name="Footer Placeholder 4">
            <a:extLst>
              <a:ext uri="{FF2B5EF4-FFF2-40B4-BE49-F238E27FC236}">
                <a16:creationId xmlns:a16="http://schemas.microsoft.com/office/drawing/2014/main" id="{A43F71A0-70BC-4209-AE16-CF8016AFAA8B}"/>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07632B72-BB82-42EB-8222-00F64015B41C}"/>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28798545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849C53B-A0AF-4ED9-89FE-111867F9C389}"/>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45A6CB87-0EAE-4BA8-9075-C91220DC8422}"/>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64AE24D4-BBCB-486E-8B47-D47D4B0DFAD1}"/>
              </a:ext>
            </a:extLst>
          </p:cNvPr>
          <p:cNvSpPr>
            <a:spLocks noGrp="1"/>
          </p:cNvSpPr>
          <p:nvPr>
            <p:ph type="dt" sz="half" idx="10"/>
          </p:nvPr>
        </p:nvSpPr>
        <p:spPr>
          <a:xfrm>
            <a:off x="838200" y="6356350"/>
            <a:ext cx="2743200" cy="365125"/>
          </a:xfrm>
          <a:prstGeom prst="rect">
            <a:avLst/>
          </a:prstGeom>
        </p:spPr>
        <p:txBody>
          <a:bodyPr/>
          <a:lstStyle/>
          <a:p>
            <a:fld id="{3D8DEDB9-7EC0-4F25-8C1D-B68CB7E3CDA1}" type="datetimeFigureOut">
              <a:rPr lang="it-IT" smtClean="0"/>
              <a:t>16/12/2025</a:t>
            </a:fld>
            <a:endParaRPr lang="it-IT"/>
          </a:p>
        </p:txBody>
      </p:sp>
      <p:sp>
        <p:nvSpPr>
          <p:cNvPr id="5" name="Footer Placeholder 4">
            <a:extLst>
              <a:ext uri="{FF2B5EF4-FFF2-40B4-BE49-F238E27FC236}">
                <a16:creationId xmlns:a16="http://schemas.microsoft.com/office/drawing/2014/main" id="{D55CD29A-7785-4A0D-94F2-E32B61160567}"/>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lide Number Placeholder 5">
            <a:extLst>
              <a:ext uri="{FF2B5EF4-FFF2-40B4-BE49-F238E27FC236}">
                <a16:creationId xmlns:a16="http://schemas.microsoft.com/office/drawing/2014/main" id="{09081C2F-DBA5-4273-8405-0F49E7FD009F}"/>
              </a:ext>
            </a:extLst>
          </p:cNvPr>
          <p:cNvSpPr>
            <a:spLocks noGrp="1"/>
          </p:cNvSpPr>
          <p:nvPr>
            <p:ph type="sldNum" sz="quarter" idx="12"/>
          </p:nvPr>
        </p:nvSpPr>
        <p:spPr>
          <a:xfrm>
            <a:off x="8610600" y="6356350"/>
            <a:ext cx="2743200" cy="365125"/>
          </a:xfrm>
          <a:prstGeom prst="rect">
            <a:avLst/>
          </a:prstGeom>
        </p:spPr>
        <p:txBody>
          <a:bodyPr/>
          <a:lstStyle/>
          <a:p>
            <a:fld id="{CC4F9236-5111-4C78-8B66-7BA49D7FAC1A}" type="slidenum">
              <a:rPr lang="it-IT" smtClean="0"/>
              <a:t>‹N›</a:t>
            </a:fld>
            <a:endParaRPr lang="it-IT"/>
          </a:p>
        </p:txBody>
      </p:sp>
    </p:spTree>
    <p:extLst>
      <p:ext uri="{BB962C8B-B14F-4D97-AF65-F5344CB8AC3E}">
        <p14:creationId xmlns:p14="http://schemas.microsoft.com/office/powerpoint/2010/main" val="38191144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4FD26-5AF6-4C81-89C7-D9FE4F35E3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t-IT"/>
          </a:p>
        </p:txBody>
      </p:sp>
      <p:sp>
        <p:nvSpPr>
          <p:cNvPr id="3" name="Subtitle 2">
            <a:extLst>
              <a:ext uri="{FF2B5EF4-FFF2-40B4-BE49-F238E27FC236}">
                <a16:creationId xmlns:a16="http://schemas.microsoft.com/office/drawing/2014/main" id="{7D2891A7-C845-4924-8533-D9752DA797E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a:extLst>
              <a:ext uri="{FF2B5EF4-FFF2-40B4-BE49-F238E27FC236}">
                <a16:creationId xmlns:a16="http://schemas.microsoft.com/office/drawing/2014/main" id="{9F0AFD45-7D23-4E8F-AE20-B1B5F24F84FB}"/>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5" name="Footer Placeholder 4">
            <a:extLst>
              <a:ext uri="{FF2B5EF4-FFF2-40B4-BE49-F238E27FC236}">
                <a16:creationId xmlns:a16="http://schemas.microsoft.com/office/drawing/2014/main" id="{F8F98DCE-9871-41DA-A5E8-0257DD03E113}"/>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FD96D7DE-B9DC-4FBD-99EA-002B797701A7}"/>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255118666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6E3CF-4F82-4AAD-84ED-2EB750A209EB}"/>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37F48670-C7F2-40DF-B16D-B5F900F6266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DA412F14-6966-453E-B4AB-D7685FD3BD6A}"/>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5" name="Footer Placeholder 4">
            <a:extLst>
              <a:ext uri="{FF2B5EF4-FFF2-40B4-BE49-F238E27FC236}">
                <a16:creationId xmlns:a16="http://schemas.microsoft.com/office/drawing/2014/main" id="{07F935F4-7029-4F00-9498-143DD0E2FE39}"/>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696DB486-98C5-4573-A6D7-71C35612458B}"/>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374106282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E1FC77-DE14-4AED-B771-4A71E4E03B9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it-IT"/>
          </a:p>
        </p:txBody>
      </p:sp>
      <p:sp>
        <p:nvSpPr>
          <p:cNvPr id="3" name="Text Placeholder 2">
            <a:extLst>
              <a:ext uri="{FF2B5EF4-FFF2-40B4-BE49-F238E27FC236}">
                <a16:creationId xmlns:a16="http://schemas.microsoft.com/office/drawing/2014/main" id="{D844E640-8FC8-4E28-A203-FB656D8FAA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46F17D6-489B-484E-A9F1-D09422E10AD2}"/>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5" name="Footer Placeholder 4">
            <a:extLst>
              <a:ext uri="{FF2B5EF4-FFF2-40B4-BE49-F238E27FC236}">
                <a16:creationId xmlns:a16="http://schemas.microsoft.com/office/drawing/2014/main" id="{4A573BD5-7744-4CA3-A7F6-B86E800F50E3}"/>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4B34AF69-A3F3-47FE-A0D2-052DEB4D8E14}"/>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3257321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730A7-B03E-4DD6-9603-CD5770CF0432}"/>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08EBAF7D-B3AC-4797-A3A6-F2B4D086EBB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a:extLst>
              <a:ext uri="{FF2B5EF4-FFF2-40B4-BE49-F238E27FC236}">
                <a16:creationId xmlns:a16="http://schemas.microsoft.com/office/drawing/2014/main" id="{4FCDB80F-E1C3-4BED-90FD-627C5864CB0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a:extLst>
              <a:ext uri="{FF2B5EF4-FFF2-40B4-BE49-F238E27FC236}">
                <a16:creationId xmlns:a16="http://schemas.microsoft.com/office/drawing/2014/main" id="{ED667229-452F-46AF-8AC1-7C75F5F192A6}"/>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6" name="Footer Placeholder 5">
            <a:extLst>
              <a:ext uri="{FF2B5EF4-FFF2-40B4-BE49-F238E27FC236}">
                <a16:creationId xmlns:a16="http://schemas.microsoft.com/office/drawing/2014/main" id="{CF1CD9AF-E3F1-4299-BA7D-C987C243D9EE}"/>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8505E456-668A-4089-9149-7CCD892FE057}"/>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23916707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AB157-60DE-4AEB-B59F-6511C8D961C8}"/>
              </a:ext>
            </a:extLst>
          </p:cNvPr>
          <p:cNvSpPr>
            <a:spLocks noGrp="1"/>
          </p:cNvSpPr>
          <p:nvPr>
            <p:ph type="title"/>
          </p:nvPr>
        </p:nvSpPr>
        <p:spPr>
          <a:xfrm>
            <a:off x="839788" y="365125"/>
            <a:ext cx="10515600" cy="1325563"/>
          </a:xfrm>
        </p:spPr>
        <p:txBody>
          <a:bodyPr/>
          <a:lstStyle/>
          <a:p>
            <a:r>
              <a:rPr lang="en-US"/>
              <a:t>Click to edit Master title style</a:t>
            </a:r>
            <a:endParaRPr lang="it-IT"/>
          </a:p>
        </p:txBody>
      </p:sp>
      <p:sp>
        <p:nvSpPr>
          <p:cNvPr id="3" name="Text Placeholder 2">
            <a:extLst>
              <a:ext uri="{FF2B5EF4-FFF2-40B4-BE49-F238E27FC236}">
                <a16:creationId xmlns:a16="http://schemas.microsoft.com/office/drawing/2014/main" id="{26284643-3C22-40E5-859A-91B7090093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71C9D7A-6BD9-4BE5-8654-A7B1875E9F7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a:extLst>
              <a:ext uri="{FF2B5EF4-FFF2-40B4-BE49-F238E27FC236}">
                <a16:creationId xmlns:a16="http://schemas.microsoft.com/office/drawing/2014/main" id="{14085384-0EE0-4BCB-84E2-B9D235CF20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7A00559-4F3A-4D98-B52E-F8A9ECFE345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a:extLst>
              <a:ext uri="{FF2B5EF4-FFF2-40B4-BE49-F238E27FC236}">
                <a16:creationId xmlns:a16="http://schemas.microsoft.com/office/drawing/2014/main" id="{6C7EA145-80DF-4C66-A8BC-615C1CD2C68A}"/>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8" name="Footer Placeholder 7">
            <a:extLst>
              <a:ext uri="{FF2B5EF4-FFF2-40B4-BE49-F238E27FC236}">
                <a16:creationId xmlns:a16="http://schemas.microsoft.com/office/drawing/2014/main" id="{618D333A-B50E-498D-979A-4A454D1E78FB}"/>
              </a:ext>
            </a:extLst>
          </p:cNvPr>
          <p:cNvSpPr>
            <a:spLocks noGrp="1"/>
          </p:cNvSpPr>
          <p:nvPr>
            <p:ph type="ftr" sz="quarter" idx="11"/>
          </p:nvPr>
        </p:nvSpPr>
        <p:spPr/>
        <p:txBody>
          <a:bodyPr/>
          <a:lstStyle/>
          <a:p>
            <a:endParaRPr lang="it-IT"/>
          </a:p>
        </p:txBody>
      </p:sp>
      <p:sp>
        <p:nvSpPr>
          <p:cNvPr id="9" name="Slide Number Placeholder 8">
            <a:extLst>
              <a:ext uri="{FF2B5EF4-FFF2-40B4-BE49-F238E27FC236}">
                <a16:creationId xmlns:a16="http://schemas.microsoft.com/office/drawing/2014/main" id="{5C8F5CD9-D7B5-45D8-9D69-4E22226E346B}"/>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12279636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8E98B-69A5-4E19-9949-83F1B8B10C32}"/>
              </a:ext>
            </a:extLst>
          </p:cNvPr>
          <p:cNvSpPr>
            <a:spLocks noGrp="1"/>
          </p:cNvSpPr>
          <p:nvPr>
            <p:ph type="title"/>
          </p:nvPr>
        </p:nvSpPr>
        <p:spPr/>
        <p:txBody>
          <a:bodyPr/>
          <a:lstStyle/>
          <a:p>
            <a:r>
              <a:rPr lang="en-US"/>
              <a:t>Click to edit Master title style</a:t>
            </a:r>
            <a:endParaRPr lang="it-IT"/>
          </a:p>
        </p:txBody>
      </p:sp>
      <p:sp>
        <p:nvSpPr>
          <p:cNvPr id="3" name="Date Placeholder 2">
            <a:extLst>
              <a:ext uri="{FF2B5EF4-FFF2-40B4-BE49-F238E27FC236}">
                <a16:creationId xmlns:a16="http://schemas.microsoft.com/office/drawing/2014/main" id="{07C49071-077B-4042-B227-FDE6F7310CCD}"/>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4" name="Footer Placeholder 3">
            <a:extLst>
              <a:ext uri="{FF2B5EF4-FFF2-40B4-BE49-F238E27FC236}">
                <a16:creationId xmlns:a16="http://schemas.microsoft.com/office/drawing/2014/main" id="{202B0C29-0237-485E-B9DD-47CBEF030CBB}"/>
              </a:ext>
            </a:extLst>
          </p:cNvPr>
          <p:cNvSpPr>
            <a:spLocks noGrp="1"/>
          </p:cNvSpPr>
          <p:nvPr>
            <p:ph type="ftr" sz="quarter" idx="11"/>
          </p:nvPr>
        </p:nvSpPr>
        <p:spPr/>
        <p:txBody>
          <a:bodyPr/>
          <a:lstStyle/>
          <a:p>
            <a:endParaRPr lang="it-IT"/>
          </a:p>
        </p:txBody>
      </p:sp>
      <p:sp>
        <p:nvSpPr>
          <p:cNvPr id="5" name="Slide Number Placeholder 4">
            <a:extLst>
              <a:ext uri="{FF2B5EF4-FFF2-40B4-BE49-F238E27FC236}">
                <a16:creationId xmlns:a16="http://schemas.microsoft.com/office/drawing/2014/main" id="{8E74568E-A830-474E-B9D1-256C9246A79B}"/>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19499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0DCD5-B4B8-4A7A-949F-FCCC4884E35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35F9C226-38BD-4C9C-A473-9D97881010C0}"/>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a:extLst>
              <a:ext uri="{FF2B5EF4-FFF2-40B4-BE49-F238E27FC236}">
                <a16:creationId xmlns:a16="http://schemas.microsoft.com/office/drawing/2014/main" id="{2B0922AF-AB79-4FCF-B6DF-D4D55064AE4B}"/>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a:extLst>
              <a:ext uri="{FF2B5EF4-FFF2-40B4-BE49-F238E27FC236}">
                <a16:creationId xmlns:a16="http://schemas.microsoft.com/office/drawing/2014/main" id="{707CB887-CB76-43B1-98AE-51C6FFDE51D3}"/>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6" name="Footer Placeholder 5">
            <a:extLst>
              <a:ext uri="{FF2B5EF4-FFF2-40B4-BE49-F238E27FC236}">
                <a16:creationId xmlns:a16="http://schemas.microsoft.com/office/drawing/2014/main" id="{6CA8F967-87E4-4A3F-A9CA-E7AD97B61643}"/>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1A0B1407-CA8B-462D-9CC5-44005FA19FEC}"/>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23546258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1C89D8-E78D-425A-A38D-CDC5F9BA1D38}"/>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3" name="Footer Placeholder 2">
            <a:extLst>
              <a:ext uri="{FF2B5EF4-FFF2-40B4-BE49-F238E27FC236}">
                <a16:creationId xmlns:a16="http://schemas.microsoft.com/office/drawing/2014/main" id="{80FF7163-E0E1-4109-8059-21BB3067BF4C}"/>
              </a:ext>
            </a:extLst>
          </p:cNvPr>
          <p:cNvSpPr>
            <a:spLocks noGrp="1"/>
          </p:cNvSpPr>
          <p:nvPr>
            <p:ph type="ftr" sz="quarter" idx="11"/>
          </p:nvPr>
        </p:nvSpPr>
        <p:spPr/>
        <p:txBody>
          <a:bodyPr/>
          <a:lstStyle/>
          <a:p>
            <a:endParaRPr lang="it-IT"/>
          </a:p>
        </p:txBody>
      </p:sp>
      <p:sp>
        <p:nvSpPr>
          <p:cNvPr id="4" name="Slide Number Placeholder 3">
            <a:extLst>
              <a:ext uri="{FF2B5EF4-FFF2-40B4-BE49-F238E27FC236}">
                <a16:creationId xmlns:a16="http://schemas.microsoft.com/office/drawing/2014/main" id="{89AB9A38-7970-4DD2-9F15-E60A29DE4EEB}"/>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200068791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C7BBA-A044-4663-BB83-044C4A55A5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Content Placeholder 2">
            <a:extLst>
              <a:ext uri="{FF2B5EF4-FFF2-40B4-BE49-F238E27FC236}">
                <a16:creationId xmlns:a16="http://schemas.microsoft.com/office/drawing/2014/main" id="{3039BF49-5A52-41AF-9FFF-C64CC480AC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a:extLst>
              <a:ext uri="{FF2B5EF4-FFF2-40B4-BE49-F238E27FC236}">
                <a16:creationId xmlns:a16="http://schemas.microsoft.com/office/drawing/2014/main" id="{086C8DCA-BBE5-45ED-8333-9EFF26D2FD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493E95-5D8D-4D6D-BF09-FCF779BB1BBC}"/>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6" name="Footer Placeholder 5">
            <a:extLst>
              <a:ext uri="{FF2B5EF4-FFF2-40B4-BE49-F238E27FC236}">
                <a16:creationId xmlns:a16="http://schemas.microsoft.com/office/drawing/2014/main" id="{55E62CDC-650E-4FB3-B187-23C4937DA6BC}"/>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59C31F74-25F7-4372-B1F6-FEA7C9B81603}"/>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151510897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FE7510-57AA-41E8-AD40-07FB65D4269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Picture Placeholder 2">
            <a:extLst>
              <a:ext uri="{FF2B5EF4-FFF2-40B4-BE49-F238E27FC236}">
                <a16:creationId xmlns:a16="http://schemas.microsoft.com/office/drawing/2014/main" id="{7C330E4D-2BFE-466B-A618-15216CFB5C1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a:extLst>
              <a:ext uri="{FF2B5EF4-FFF2-40B4-BE49-F238E27FC236}">
                <a16:creationId xmlns:a16="http://schemas.microsoft.com/office/drawing/2014/main" id="{811AE165-B4EA-4BE6-8AEC-930EF72E95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33EA673-408D-49FA-AE8C-02E7FFC4430D}"/>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6" name="Footer Placeholder 5">
            <a:extLst>
              <a:ext uri="{FF2B5EF4-FFF2-40B4-BE49-F238E27FC236}">
                <a16:creationId xmlns:a16="http://schemas.microsoft.com/office/drawing/2014/main" id="{A83D9A5D-6914-41BA-B64B-791A460F9A81}"/>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B88DC5AF-EA7E-4AA1-956A-346C3278E8F5}"/>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172680341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048D3-A529-44D2-B190-4B2F71AFCD8E}"/>
              </a:ext>
            </a:extLst>
          </p:cNvPr>
          <p:cNvSpPr>
            <a:spLocks noGrp="1"/>
          </p:cNvSpPr>
          <p:nvPr>
            <p:ph type="title"/>
          </p:nvPr>
        </p:nvSpPr>
        <p:spPr/>
        <p:txBody>
          <a:bodyPr/>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96723F80-2A7A-4847-838B-934A2C88620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B688CA66-5F2A-4DDE-9D4A-FAE124DBD250}"/>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5" name="Footer Placeholder 4">
            <a:extLst>
              <a:ext uri="{FF2B5EF4-FFF2-40B4-BE49-F238E27FC236}">
                <a16:creationId xmlns:a16="http://schemas.microsoft.com/office/drawing/2014/main" id="{BC4B4056-EF38-4A4A-860C-85DF105336F0}"/>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46F63B1F-6D05-4087-88A3-2EDB50D97078}"/>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14548806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0B9938D-C4E9-440C-A938-AABE42A75B7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A95C68FD-EB9D-4385-8782-E67195BE7CE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330039CA-2453-4EB1-B152-98E61A638A94}"/>
              </a:ext>
            </a:extLst>
          </p:cNvPr>
          <p:cNvSpPr>
            <a:spLocks noGrp="1"/>
          </p:cNvSpPr>
          <p:nvPr>
            <p:ph type="dt" sz="half" idx="10"/>
          </p:nvPr>
        </p:nvSpPr>
        <p:spPr/>
        <p:txBody>
          <a:bodyPr/>
          <a:lstStyle/>
          <a:p>
            <a:fld id="{15D20895-0ECE-447F-8525-A2B684E82BD1}" type="datetimeFigureOut">
              <a:rPr lang="it-IT" smtClean="0"/>
              <a:t>16/12/2025</a:t>
            </a:fld>
            <a:endParaRPr lang="it-IT"/>
          </a:p>
        </p:txBody>
      </p:sp>
      <p:sp>
        <p:nvSpPr>
          <p:cNvPr id="5" name="Footer Placeholder 4">
            <a:extLst>
              <a:ext uri="{FF2B5EF4-FFF2-40B4-BE49-F238E27FC236}">
                <a16:creationId xmlns:a16="http://schemas.microsoft.com/office/drawing/2014/main" id="{E99C236C-359C-4BFB-B90A-765D734AEE69}"/>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B47F0103-6B41-49EE-8131-A40E99680A22}"/>
              </a:ext>
            </a:extLst>
          </p:cNvPr>
          <p:cNvSpPr>
            <a:spLocks noGrp="1"/>
          </p:cNvSpPr>
          <p:nvPr>
            <p:ph type="sldNum" sz="quarter" idx="12"/>
          </p:nvPr>
        </p:nvSpPr>
        <p:spPr/>
        <p:txBody>
          <a:bodyPr/>
          <a:lstStyle/>
          <a:p>
            <a:fld id="{E45B4219-1DDB-4786-AA6C-1A86D3E7BD45}" type="slidenum">
              <a:rPr lang="it-IT" smtClean="0"/>
              <a:t>‹N›</a:t>
            </a:fld>
            <a:endParaRPr lang="it-IT"/>
          </a:p>
        </p:txBody>
      </p:sp>
    </p:spTree>
    <p:extLst>
      <p:ext uri="{BB962C8B-B14F-4D97-AF65-F5344CB8AC3E}">
        <p14:creationId xmlns:p14="http://schemas.microsoft.com/office/powerpoint/2010/main" val="3469061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D12CE-6A28-476C-82D8-7342E500124B}"/>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it-IT"/>
          </a:p>
        </p:txBody>
      </p:sp>
      <p:sp>
        <p:nvSpPr>
          <p:cNvPr id="3" name="Text Placeholder 2">
            <a:extLst>
              <a:ext uri="{FF2B5EF4-FFF2-40B4-BE49-F238E27FC236}">
                <a16:creationId xmlns:a16="http://schemas.microsoft.com/office/drawing/2014/main" id="{FB898506-62F5-4439-8268-37B30DF6FAA5}"/>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46A6934-F72C-45CA-83F6-8A62FC445752}"/>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a:extLst>
              <a:ext uri="{FF2B5EF4-FFF2-40B4-BE49-F238E27FC236}">
                <a16:creationId xmlns:a16="http://schemas.microsoft.com/office/drawing/2014/main" id="{BF928325-C6A9-4D39-9CAA-CC46E20E61A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C25B6AF-7021-41BB-B1C8-7549DBD26B21}"/>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a:extLst>
              <a:ext uri="{FF2B5EF4-FFF2-40B4-BE49-F238E27FC236}">
                <a16:creationId xmlns:a16="http://schemas.microsoft.com/office/drawing/2014/main" id="{A4DF588B-FD79-4ED8-846B-81F9373C85DA}"/>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8" name="Footer Placeholder 7">
            <a:extLst>
              <a:ext uri="{FF2B5EF4-FFF2-40B4-BE49-F238E27FC236}">
                <a16:creationId xmlns:a16="http://schemas.microsoft.com/office/drawing/2014/main" id="{44B0A32F-D65E-41C7-AB41-64D901F7ACFE}"/>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9" name="Slide Number Placeholder 8">
            <a:extLst>
              <a:ext uri="{FF2B5EF4-FFF2-40B4-BE49-F238E27FC236}">
                <a16:creationId xmlns:a16="http://schemas.microsoft.com/office/drawing/2014/main" id="{922A1F34-7BE8-457C-916F-D0CEC91A0A52}"/>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4022621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92ED1-1BC9-43B6-97F9-CAD0008E8ED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it-IT"/>
          </a:p>
        </p:txBody>
      </p:sp>
      <p:sp>
        <p:nvSpPr>
          <p:cNvPr id="3" name="Date Placeholder 2">
            <a:extLst>
              <a:ext uri="{FF2B5EF4-FFF2-40B4-BE49-F238E27FC236}">
                <a16:creationId xmlns:a16="http://schemas.microsoft.com/office/drawing/2014/main" id="{32C7C40E-E2DE-4223-9FD8-F7C26816AC3F}"/>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4" name="Footer Placeholder 3">
            <a:extLst>
              <a:ext uri="{FF2B5EF4-FFF2-40B4-BE49-F238E27FC236}">
                <a16:creationId xmlns:a16="http://schemas.microsoft.com/office/drawing/2014/main" id="{07A34953-019A-4A27-97E1-EAE695A0B22D}"/>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5" name="Slide Number Placeholder 4">
            <a:extLst>
              <a:ext uri="{FF2B5EF4-FFF2-40B4-BE49-F238E27FC236}">
                <a16:creationId xmlns:a16="http://schemas.microsoft.com/office/drawing/2014/main" id="{FBBCBD81-CBA1-4740-8303-6D0114C59F68}"/>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4075329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66918A8-109E-411A-ABD7-9E8A14B93AAF}"/>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3" name="Footer Placeholder 2">
            <a:extLst>
              <a:ext uri="{FF2B5EF4-FFF2-40B4-BE49-F238E27FC236}">
                <a16:creationId xmlns:a16="http://schemas.microsoft.com/office/drawing/2014/main" id="{A776FB05-56C5-4038-9E21-46A7A6BA5303}"/>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4" name="Slide Number Placeholder 3">
            <a:extLst>
              <a:ext uri="{FF2B5EF4-FFF2-40B4-BE49-F238E27FC236}">
                <a16:creationId xmlns:a16="http://schemas.microsoft.com/office/drawing/2014/main" id="{5ADEEA11-D365-4B32-9826-04A65AA6E0F3}"/>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3600249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AA6FA-5337-403B-8CF3-40A3394A4799}"/>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it-IT"/>
          </a:p>
        </p:txBody>
      </p:sp>
      <p:sp>
        <p:nvSpPr>
          <p:cNvPr id="3" name="Content Placeholder 2">
            <a:extLst>
              <a:ext uri="{FF2B5EF4-FFF2-40B4-BE49-F238E27FC236}">
                <a16:creationId xmlns:a16="http://schemas.microsoft.com/office/drawing/2014/main" id="{76CAE12B-C0EB-4E71-B0D7-E5B1635457A9}"/>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a:extLst>
              <a:ext uri="{FF2B5EF4-FFF2-40B4-BE49-F238E27FC236}">
                <a16:creationId xmlns:a16="http://schemas.microsoft.com/office/drawing/2014/main" id="{29CBDBF9-509F-41CC-8BAE-B739544ABC6A}"/>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FEEB104-49CC-4BE5-BC70-BA7B43D0A97D}"/>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6" name="Footer Placeholder 5">
            <a:extLst>
              <a:ext uri="{FF2B5EF4-FFF2-40B4-BE49-F238E27FC236}">
                <a16:creationId xmlns:a16="http://schemas.microsoft.com/office/drawing/2014/main" id="{A4CC788E-B14F-4E94-82D8-D5C2754E5040}"/>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E28B7702-1868-4160-AB8A-84895B15A007}"/>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1614089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7345A-B7C9-486E-B036-2391F235971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it-IT"/>
          </a:p>
        </p:txBody>
      </p:sp>
      <p:sp>
        <p:nvSpPr>
          <p:cNvPr id="3" name="Picture Placeholder 2">
            <a:extLst>
              <a:ext uri="{FF2B5EF4-FFF2-40B4-BE49-F238E27FC236}">
                <a16:creationId xmlns:a16="http://schemas.microsoft.com/office/drawing/2014/main" id="{65ED20B8-77E6-4692-BBD1-426786A279D7}"/>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a:extLst>
              <a:ext uri="{FF2B5EF4-FFF2-40B4-BE49-F238E27FC236}">
                <a16:creationId xmlns:a16="http://schemas.microsoft.com/office/drawing/2014/main" id="{01D8E5E2-1086-41DF-BFCD-AA455981333E}"/>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4CD3BC9-BBA2-4FFF-A833-AC16B6C74D54}"/>
              </a:ext>
            </a:extLst>
          </p:cNvPr>
          <p:cNvSpPr>
            <a:spLocks noGrp="1"/>
          </p:cNvSpPr>
          <p:nvPr>
            <p:ph type="dt" sz="half" idx="10"/>
          </p:nvPr>
        </p:nvSpPr>
        <p:spPr>
          <a:xfrm>
            <a:off x="838200" y="6356350"/>
            <a:ext cx="2743200" cy="365125"/>
          </a:xfrm>
          <a:prstGeom prst="rect">
            <a:avLst/>
          </a:prstGeom>
        </p:spPr>
        <p:txBody>
          <a:bodyPr/>
          <a:lstStyle/>
          <a:p>
            <a:fld id="{B976D9A1-F27C-4D40-AA7C-284ABFAF44B9}" type="datetimeFigureOut">
              <a:rPr lang="it-IT" smtClean="0"/>
              <a:t>16/12/2025</a:t>
            </a:fld>
            <a:endParaRPr lang="it-IT"/>
          </a:p>
        </p:txBody>
      </p:sp>
      <p:sp>
        <p:nvSpPr>
          <p:cNvPr id="6" name="Footer Placeholder 5">
            <a:extLst>
              <a:ext uri="{FF2B5EF4-FFF2-40B4-BE49-F238E27FC236}">
                <a16:creationId xmlns:a16="http://schemas.microsoft.com/office/drawing/2014/main" id="{2D9D69D5-718F-48A6-A48D-F734F2A73D7A}"/>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lide Number Placeholder 6">
            <a:extLst>
              <a:ext uri="{FF2B5EF4-FFF2-40B4-BE49-F238E27FC236}">
                <a16:creationId xmlns:a16="http://schemas.microsoft.com/office/drawing/2014/main" id="{E6283F95-5AB7-40C2-B7A3-1DADD478F49D}"/>
              </a:ext>
            </a:extLst>
          </p:cNvPr>
          <p:cNvSpPr>
            <a:spLocks noGrp="1"/>
          </p:cNvSpPr>
          <p:nvPr>
            <p:ph type="sldNum" sz="quarter" idx="12"/>
          </p:nvPr>
        </p:nvSpPr>
        <p:spPr>
          <a:xfrm>
            <a:off x="8610600" y="6356350"/>
            <a:ext cx="2743200" cy="365125"/>
          </a:xfrm>
          <a:prstGeom prst="rect">
            <a:avLst/>
          </a:prstGeom>
        </p:spPr>
        <p:txBody>
          <a:bodyPr/>
          <a:lstStyle/>
          <a:p>
            <a:fld id="{E6CA89C2-7FA2-4D16-82E4-34971714CA7C}" type="slidenum">
              <a:rPr lang="it-IT" smtClean="0"/>
              <a:t>‹N›</a:t>
            </a:fld>
            <a:endParaRPr lang="it-IT"/>
          </a:p>
        </p:txBody>
      </p:sp>
    </p:spTree>
    <p:extLst>
      <p:ext uri="{BB962C8B-B14F-4D97-AF65-F5344CB8AC3E}">
        <p14:creationId xmlns:p14="http://schemas.microsoft.com/office/powerpoint/2010/main" val="2755416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4.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4.emf"/><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descr="A picture containing text, screenshot, graphic design, graphics&#10;&#10;Description automatically generated">
            <a:extLst>
              <a:ext uri="{FF2B5EF4-FFF2-40B4-BE49-F238E27FC236}">
                <a16:creationId xmlns:a16="http://schemas.microsoft.com/office/drawing/2014/main" id="{70FDE585-9531-4B58-95A9-3FE1ABDE89E3}"/>
              </a:ext>
            </a:extLst>
          </p:cNvPr>
          <p:cNvPicPr>
            <a:picLocks noChangeAspect="1"/>
          </p:cNvPicPr>
          <p:nvPr userDrawn="1"/>
        </p:nvPicPr>
        <p:blipFill rotWithShape="1">
          <a:blip r:embed="rId13">
            <a:extLst>
              <a:ext uri="{28A0092B-C50C-407E-A947-70E740481C1C}">
                <a14:useLocalDpi xmlns:a14="http://schemas.microsoft.com/office/drawing/2010/main" val="0"/>
              </a:ext>
            </a:extLst>
          </a:blip>
          <a:srcRect l="4584" t="5147" r="5499"/>
          <a:stretch/>
        </p:blipFill>
        <p:spPr>
          <a:xfrm>
            <a:off x="0" y="0"/>
            <a:ext cx="12192000" cy="6858000"/>
          </a:xfrm>
          <a:prstGeom prst="rect">
            <a:avLst/>
          </a:prstGeom>
        </p:spPr>
      </p:pic>
    </p:spTree>
    <p:extLst>
      <p:ext uri="{BB962C8B-B14F-4D97-AF65-F5344CB8AC3E}">
        <p14:creationId xmlns:p14="http://schemas.microsoft.com/office/powerpoint/2010/main" val="29833978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1C33C1B-8F5E-4C39-B304-11BAA54A83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a:extLst>
              <a:ext uri="{FF2B5EF4-FFF2-40B4-BE49-F238E27FC236}">
                <a16:creationId xmlns:a16="http://schemas.microsoft.com/office/drawing/2014/main" id="{B0A3A309-5662-44F9-91DF-785855A4A4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70C12E94-3042-4B2F-AAD3-3ACB5736B3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086D34-7D96-448A-A763-7FE4E3281B24}" type="datetimeFigureOut">
              <a:rPr lang="it-IT" smtClean="0"/>
              <a:t>16/12/2025</a:t>
            </a:fld>
            <a:endParaRPr lang="it-IT"/>
          </a:p>
        </p:txBody>
      </p:sp>
      <p:sp>
        <p:nvSpPr>
          <p:cNvPr id="5" name="Footer Placeholder 4">
            <a:extLst>
              <a:ext uri="{FF2B5EF4-FFF2-40B4-BE49-F238E27FC236}">
                <a16:creationId xmlns:a16="http://schemas.microsoft.com/office/drawing/2014/main" id="{F33ED4E8-1806-47A3-8C01-1439A0579E3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a:extLst>
              <a:ext uri="{FF2B5EF4-FFF2-40B4-BE49-F238E27FC236}">
                <a16:creationId xmlns:a16="http://schemas.microsoft.com/office/drawing/2014/main" id="{CDFD9440-BD48-4C18-84EE-518A1B8F7E0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655D3D-19B3-4393-B6E9-CD8D1D51785E}" type="slidenum">
              <a:rPr lang="it-IT" smtClean="0"/>
              <a:t>‹N›</a:t>
            </a:fld>
            <a:endParaRPr lang="it-IT"/>
          </a:p>
        </p:txBody>
      </p:sp>
      <p:pic>
        <p:nvPicPr>
          <p:cNvPr id="7" name="Picture 6" descr="A picture containing text, sky, screenshot&#10;&#10;Description automatically generated">
            <a:extLst>
              <a:ext uri="{FF2B5EF4-FFF2-40B4-BE49-F238E27FC236}">
                <a16:creationId xmlns:a16="http://schemas.microsoft.com/office/drawing/2014/main" id="{B502555E-F45A-452E-8B51-9C8E7683C7F7}"/>
              </a:ext>
            </a:extLst>
          </p:cNvPr>
          <p:cNvPicPr>
            <a:picLocks noChangeAspect="1"/>
          </p:cNvPicPr>
          <p:nvPr userDrawn="1"/>
        </p:nvPicPr>
        <p:blipFill rotWithShape="1">
          <a:blip r:embed="rId13">
            <a:extLst>
              <a:ext uri="{28A0092B-C50C-407E-A947-70E740481C1C}">
                <a14:useLocalDpi xmlns:a14="http://schemas.microsoft.com/office/drawing/2010/main" val="0"/>
              </a:ext>
            </a:extLst>
          </a:blip>
          <a:srcRect l="4462" t="4860" r="5348"/>
          <a:stretch/>
        </p:blipFill>
        <p:spPr>
          <a:xfrm>
            <a:off x="0" y="0"/>
            <a:ext cx="12192000" cy="6858000"/>
          </a:xfrm>
          <a:prstGeom prst="rect">
            <a:avLst/>
          </a:prstGeom>
        </p:spPr>
      </p:pic>
    </p:spTree>
    <p:extLst>
      <p:ext uri="{BB962C8B-B14F-4D97-AF65-F5344CB8AC3E}">
        <p14:creationId xmlns:p14="http://schemas.microsoft.com/office/powerpoint/2010/main" val="269030962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magine 3">
            <a:extLst>
              <a:ext uri="{FF2B5EF4-FFF2-40B4-BE49-F238E27FC236}">
                <a16:creationId xmlns:a16="http://schemas.microsoft.com/office/drawing/2014/main" id="{44DD9668-F317-4145-88F8-C0FCA9A49E8A}"/>
              </a:ext>
            </a:extLst>
          </p:cNvPr>
          <p:cNvPicPr>
            <a:picLocks noChangeAspect="1"/>
          </p:cNvPicPr>
          <p:nvPr userDrawn="1"/>
        </p:nvPicPr>
        <p:blipFill rotWithShape="1">
          <a:blip r:embed="rId13" cstate="print">
            <a:extLst>
              <a:ext uri="{28A0092B-C50C-407E-A947-70E740481C1C}">
                <a14:useLocalDpi xmlns:a14="http://schemas.microsoft.com/office/drawing/2010/main" val="0"/>
              </a:ext>
            </a:extLst>
          </a:blip>
          <a:srcRect t="69564" b="24773"/>
          <a:stretch/>
        </p:blipFill>
        <p:spPr bwMode="auto">
          <a:xfrm>
            <a:off x="0" y="5881357"/>
            <a:ext cx="12192000" cy="976643"/>
          </a:xfrm>
          <a:prstGeom prst="rect">
            <a:avLst/>
          </a:prstGeom>
          <a:ln>
            <a:noFill/>
          </a:ln>
          <a:extLst>
            <a:ext uri="{53640926-AAD7-44D8-BBD7-CCE9431645EC}">
              <a14:shadowObscured xmlns:a14="http://schemas.microsoft.com/office/drawing/2010/main"/>
            </a:ext>
          </a:extLst>
        </p:spPr>
      </p:pic>
      <p:pic>
        <p:nvPicPr>
          <p:cNvPr id="8" name="Immagine 1">
            <a:extLst>
              <a:ext uri="{FF2B5EF4-FFF2-40B4-BE49-F238E27FC236}">
                <a16:creationId xmlns:a16="http://schemas.microsoft.com/office/drawing/2014/main" id="{BD81BE5F-8FBF-4DFE-96AE-548ED356D523}"/>
              </a:ext>
            </a:extLst>
          </p:cNvPr>
          <p:cNvPicPr>
            <a:picLocks noChangeAspect="1"/>
          </p:cNvPicPr>
          <p:nvPr userDrawn="1"/>
        </p:nvPicPr>
        <p:blipFill>
          <a:blip r:embed="rId14"/>
          <a:stretch>
            <a:fillRect/>
          </a:stretch>
        </p:blipFill>
        <p:spPr>
          <a:xfrm>
            <a:off x="2753422" y="6171665"/>
            <a:ext cx="6939800" cy="396025"/>
          </a:xfrm>
          <a:prstGeom prst="rect">
            <a:avLst/>
          </a:prstGeom>
        </p:spPr>
      </p:pic>
    </p:spTree>
    <p:extLst>
      <p:ext uri="{BB962C8B-B14F-4D97-AF65-F5344CB8AC3E}">
        <p14:creationId xmlns:p14="http://schemas.microsoft.com/office/powerpoint/2010/main" val="34298998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2110487-2DA8-4A20-A007-9082737EC9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a:extLst>
              <a:ext uri="{FF2B5EF4-FFF2-40B4-BE49-F238E27FC236}">
                <a16:creationId xmlns:a16="http://schemas.microsoft.com/office/drawing/2014/main" id="{D601EC9E-C692-49D8-84CB-E6BE427760B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E3E0FC1D-4818-44C0-911F-EA3D2BAD64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D20895-0ECE-447F-8525-A2B684E82BD1}" type="datetimeFigureOut">
              <a:rPr lang="it-IT" smtClean="0"/>
              <a:t>16/12/2025</a:t>
            </a:fld>
            <a:endParaRPr lang="it-IT"/>
          </a:p>
        </p:txBody>
      </p:sp>
      <p:sp>
        <p:nvSpPr>
          <p:cNvPr id="5" name="Footer Placeholder 4">
            <a:extLst>
              <a:ext uri="{FF2B5EF4-FFF2-40B4-BE49-F238E27FC236}">
                <a16:creationId xmlns:a16="http://schemas.microsoft.com/office/drawing/2014/main" id="{7655E505-080B-48E3-85ED-9E597933A3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a:extLst>
              <a:ext uri="{FF2B5EF4-FFF2-40B4-BE49-F238E27FC236}">
                <a16:creationId xmlns:a16="http://schemas.microsoft.com/office/drawing/2014/main" id="{B9A4255B-934C-4B24-908F-8ECEB821575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5B4219-1DDB-4786-AA6C-1A86D3E7BD45}" type="slidenum">
              <a:rPr lang="it-IT" smtClean="0"/>
              <a:t>‹N›</a:t>
            </a:fld>
            <a:endParaRPr lang="it-IT"/>
          </a:p>
        </p:txBody>
      </p:sp>
      <p:pic>
        <p:nvPicPr>
          <p:cNvPr id="7" name="Immagine 1">
            <a:extLst>
              <a:ext uri="{FF2B5EF4-FFF2-40B4-BE49-F238E27FC236}">
                <a16:creationId xmlns:a16="http://schemas.microsoft.com/office/drawing/2014/main" id="{DBCC30AC-D98B-48B3-A984-E041877CEB0D}"/>
              </a:ext>
            </a:extLst>
          </p:cNvPr>
          <p:cNvPicPr>
            <a:picLocks noChangeAspect="1"/>
          </p:cNvPicPr>
          <p:nvPr userDrawn="1"/>
        </p:nvPicPr>
        <p:blipFill>
          <a:blip r:embed="rId13"/>
          <a:stretch>
            <a:fillRect/>
          </a:stretch>
        </p:blipFill>
        <p:spPr>
          <a:xfrm>
            <a:off x="2626100" y="6286472"/>
            <a:ext cx="6939800" cy="396025"/>
          </a:xfrm>
          <a:prstGeom prst="rect">
            <a:avLst/>
          </a:prstGeom>
        </p:spPr>
      </p:pic>
    </p:spTree>
    <p:extLst>
      <p:ext uri="{BB962C8B-B14F-4D97-AF65-F5344CB8AC3E}">
        <p14:creationId xmlns:p14="http://schemas.microsoft.com/office/powerpoint/2010/main" val="14569934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C634569-5BE5-4C7A-BA36-5C342ABBEC8A}"/>
              </a:ext>
            </a:extLst>
          </p:cNvPr>
          <p:cNvSpPr txBox="1"/>
          <p:nvPr/>
        </p:nvSpPr>
        <p:spPr>
          <a:xfrm>
            <a:off x="760842" y="2160972"/>
            <a:ext cx="10817524" cy="1754326"/>
          </a:xfrm>
          <a:prstGeom prst="rect">
            <a:avLst/>
          </a:prstGeom>
          <a:noFill/>
        </p:spPr>
        <p:txBody>
          <a:bodyPr wrap="square" rtlCol="0">
            <a:spAutoFit/>
          </a:bodyPr>
          <a:lstStyle/>
          <a:p>
            <a:pPr algn="ctr"/>
            <a:r>
              <a:rPr lang="it-IT" sz="3600" b="1" dirty="0">
                <a:solidFill>
                  <a:schemeClr val="bg1"/>
                </a:solidFill>
                <a:latin typeface="Gill Sans MT" panose="020B0502020104020203" pitchFamily="34" charset="0"/>
              </a:rPr>
              <a:t>POR FSE 2014 -2020 – Punti 1 e 2 </a:t>
            </a:r>
            <a:r>
              <a:rPr lang="it-IT" sz="3600" b="1" dirty="0" err="1">
                <a:solidFill>
                  <a:schemeClr val="bg1"/>
                </a:solidFill>
                <a:latin typeface="Gill Sans MT" panose="020B0502020104020203" pitchFamily="34" charset="0"/>
              </a:rPr>
              <a:t>OdG</a:t>
            </a:r>
            <a:endParaRPr lang="it-IT" sz="3600" b="1" dirty="0">
              <a:solidFill>
                <a:schemeClr val="bg1"/>
              </a:solidFill>
              <a:latin typeface="Gill Sans MT" panose="020B0502020104020203" pitchFamily="34" charset="0"/>
            </a:endParaRPr>
          </a:p>
          <a:p>
            <a:pPr algn="ctr"/>
            <a:r>
              <a:rPr lang="it-IT" sz="2400" b="1" dirty="0">
                <a:solidFill>
                  <a:schemeClr val="bg1"/>
                </a:solidFill>
                <a:latin typeface="Gill Sans MT" panose="020B0502020104020203" pitchFamily="34" charset="0"/>
              </a:rPr>
              <a:t>1. Relazione di attuazione finale (RAF)</a:t>
            </a:r>
          </a:p>
          <a:p>
            <a:pPr algn="ctr"/>
            <a:r>
              <a:rPr lang="it-IT" sz="2400" b="1" dirty="0">
                <a:solidFill>
                  <a:schemeClr val="bg1"/>
                </a:solidFill>
                <a:latin typeface="Gill Sans MT" panose="020B0502020104020203" pitchFamily="34" charset="0"/>
              </a:rPr>
              <a:t>2. Informazioni sulla situazione a chiusura </a:t>
            </a:r>
          </a:p>
          <a:p>
            <a:pPr algn="ctr"/>
            <a:endParaRPr lang="it-IT" sz="2400" b="1" dirty="0">
              <a:solidFill>
                <a:schemeClr val="bg1"/>
              </a:solidFill>
              <a:latin typeface="Gill Sans MT" panose="020B0502020104020203" pitchFamily="34" charset="0"/>
            </a:endParaRPr>
          </a:p>
        </p:txBody>
      </p:sp>
      <p:sp>
        <p:nvSpPr>
          <p:cNvPr id="5" name="TextBox 4">
            <a:extLst>
              <a:ext uri="{FF2B5EF4-FFF2-40B4-BE49-F238E27FC236}">
                <a16:creationId xmlns:a16="http://schemas.microsoft.com/office/drawing/2014/main" id="{5C5D4497-E8FA-45AA-8AAE-B508310B45A4}"/>
              </a:ext>
            </a:extLst>
          </p:cNvPr>
          <p:cNvSpPr txBox="1"/>
          <p:nvPr/>
        </p:nvSpPr>
        <p:spPr>
          <a:xfrm>
            <a:off x="2636296" y="3358842"/>
            <a:ext cx="7066615" cy="1200329"/>
          </a:xfrm>
          <a:prstGeom prst="rect">
            <a:avLst/>
          </a:prstGeom>
          <a:noFill/>
        </p:spPr>
        <p:txBody>
          <a:bodyPr wrap="square" rtlCol="0">
            <a:spAutoFit/>
          </a:bodyPr>
          <a:lstStyle/>
          <a:p>
            <a:endParaRPr lang="it-IT" sz="2400" dirty="0">
              <a:solidFill>
                <a:schemeClr val="bg1"/>
              </a:solidFill>
              <a:latin typeface="Gill Sans MT" panose="020B0502020104020203" pitchFamily="34" charset="0"/>
            </a:endParaRPr>
          </a:p>
          <a:p>
            <a:endParaRPr lang="it-IT" sz="2400" dirty="0">
              <a:solidFill>
                <a:schemeClr val="bg1"/>
              </a:solidFill>
              <a:latin typeface="Gill Sans MT" panose="020B0502020104020203" pitchFamily="34" charset="0"/>
            </a:endParaRPr>
          </a:p>
          <a:p>
            <a:pPr algn="just"/>
            <a:r>
              <a:rPr lang="it-IT" sz="2400" dirty="0">
                <a:solidFill>
                  <a:schemeClr val="bg1"/>
                </a:solidFill>
                <a:latin typeface="Gill Sans MT" panose="020B0502020104020203" pitchFamily="34" charset="0"/>
              </a:rPr>
              <a:t>Comitato di Sorveglianza – Roma, 18 dicembre 2025</a:t>
            </a:r>
          </a:p>
        </p:txBody>
      </p:sp>
    </p:spTree>
    <p:extLst>
      <p:ext uri="{BB962C8B-B14F-4D97-AF65-F5344CB8AC3E}">
        <p14:creationId xmlns:p14="http://schemas.microsoft.com/office/powerpoint/2010/main" val="21415664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FED9EB9F-3ADC-451B-9481-96099D87087C}"/>
              </a:ext>
            </a:extLst>
          </p:cNvPr>
          <p:cNvCxnSpPr/>
          <p:nvPr/>
        </p:nvCxnSpPr>
        <p:spPr>
          <a:xfrm>
            <a:off x="1162017" y="689652"/>
            <a:ext cx="272005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 name="TextBox 2">
            <a:extLst>
              <a:ext uri="{FF2B5EF4-FFF2-40B4-BE49-F238E27FC236}">
                <a16:creationId xmlns:a16="http://schemas.microsoft.com/office/drawing/2014/main" id="{67C9224F-EC6D-408A-9823-7752CEA5EE12}"/>
              </a:ext>
            </a:extLst>
          </p:cNvPr>
          <p:cNvSpPr txBox="1"/>
          <p:nvPr/>
        </p:nvSpPr>
        <p:spPr>
          <a:xfrm>
            <a:off x="566855" y="71492"/>
            <a:ext cx="10998679" cy="646331"/>
          </a:xfrm>
          <a:prstGeom prst="rect">
            <a:avLst/>
          </a:prstGeom>
          <a:noFill/>
        </p:spPr>
        <p:txBody>
          <a:bodyPr wrap="square" rtlCol="0">
            <a:spAutoFit/>
          </a:bodyPr>
          <a:lstStyle/>
          <a:p>
            <a:pPr>
              <a:tabLst>
                <a:tab pos="1150620" algn="l"/>
              </a:tabLst>
            </a:pPr>
            <a:r>
              <a:rPr lang="it-IT" sz="3600" b="1" dirty="0">
                <a:solidFill>
                  <a:srgbClr val="4472C4"/>
                </a:solidFill>
                <a:latin typeface="Gill Sans MT" panose="020B0502020104020203" pitchFamily="34" charset="0"/>
                <a:ea typeface="Calibri" panose="020F0502020204030204" pitchFamily="34" charset="0"/>
                <a:cs typeface="Times New Roman" panose="02020603050405020304" pitchFamily="18" charset="0"/>
              </a:rPr>
              <a:t>1. Relazione di attuazione finale </a:t>
            </a:r>
            <a:r>
              <a:rPr lang="it-IT" sz="2000" b="1" dirty="0">
                <a:solidFill>
                  <a:srgbClr val="4472C4"/>
                </a:solidFill>
                <a:latin typeface="Gill Sans MT" panose="020B0502020104020203" pitchFamily="34" charset="0"/>
                <a:ea typeface="Calibri" panose="020F0502020204030204" pitchFamily="34" charset="0"/>
                <a:cs typeface="Times New Roman" panose="02020603050405020304" pitchFamily="18" charset="0"/>
              </a:rPr>
              <a:t>(1/3)   </a:t>
            </a:r>
            <a:endParaRPr lang="it-IT" sz="2000" dirty="0">
              <a:effectLst/>
              <a:latin typeface="Gill Sans MT" panose="020B0502020104020203" pitchFamily="34" charset="0"/>
              <a:ea typeface="Calibri" panose="020F0502020204030204" pitchFamily="34" charset="0"/>
              <a:cs typeface="Times New Roman" panose="02020603050405020304" pitchFamily="18" charset="0"/>
            </a:endParaRPr>
          </a:p>
        </p:txBody>
      </p:sp>
      <p:sp>
        <p:nvSpPr>
          <p:cNvPr id="3" name="CasellaDiTesto 2">
            <a:extLst>
              <a:ext uri="{FF2B5EF4-FFF2-40B4-BE49-F238E27FC236}">
                <a16:creationId xmlns:a16="http://schemas.microsoft.com/office/drawing/2014/main" id="{56625CDE-CC8E-0065-578F-C84AE244469A}"/>
              </a:ext>
            </a:extLst>
          </p:cNvPr>
          <p:cNvSpPr txBox="1"/>
          <p:nvPr/>
        </p:nvSpPr>
        <p:spPr>
          <a:xfrm>
            <a:off x="331046" y="994486"/>
            <a:ext cx="11155560" cy="1077218"/>
          </a:xfrm>
          <a:prstGeom prst="rect">
            <a:avLst/>
          </a:prstGeom>
          <a:noFill/>
        </p:spPr>
        <p:txBody>
          <a:bodyPr wrap="square" lIns="0" rIns="72000">
            <a:spAutoFit/>
          </a:bodyPr>
          <a:lstStyle>
            <a:defPPr>
              <a:defRPr lang="it-IT"/>
            </a:defPPr>
            <a:lvl1pPr marL="152400" algn="just">
              <a:spcAft>
                <a:spcPts val="500"/>
              </a:spcAft>
              <a:tabLst>
                <a:tab pos="6113780" algn="r"/>
              </a:tabLst>
              <a:defRPr sz="1600">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defRPr>
            </a:lvl1pPr>
          </a:lstStyle>
          <a:p>
            <a:r>
              <a:rPr lang="it-IT" dirty="0"/>
              <a:t>Il POR FSE 2014-20 del Lazio ha subito, nel corso del periodo di programmazione, diverse modifiche, dovute principalmente ai </a:t>
            </a:r>
            <a:r>
              <a:rPr lang="it-IT" b="1" dirty="0"/>
              <a:t>cambiamenti intervenuti rispetto al contesto di riferimento sociale ed economico inizialmente delineato </a:t>
            </a:r>
            <a:r>
              <a:rPr lang="it-IT" dirty="0"/>
              <a:t>(effetti derivanti dall’epidemia da COVID19, crisi umanitarie legate all’immigrazione afghana ed ucraina); tali aspetti hanno influito sulle scelte attuative rendendo necessario riprogrammare il POR in corso d’opera.</a:t>
            </a:r>
          </a:p>
        </p:txBody>
      </p:sp>
      <p:sp>
        <p:nvSpPr>
          <p:cNvPr id="4" name="CasellaDiTesto 3">
            <a:extLst>
              <a:ext uri="{FF2B5EF4-FFF2-40B4-BE49-F238E27FC236}">
                <a16:creationId xmlns:a16="http://schemas.microsoft.com/office/drawing/2014/main" id="{78C9678E-B049-CC4C-3095-932E111CE638}"/>
              </a:ext>
            </a:extLst>
          </p:cNvPr>
          <p:cNvSpPr txBox="1"/>
          <p:nvPr/>
        </p:nvSpPr>
        <p:spPr>
          <a:xfrm>
            <a:off x="380484" y="2349728"/>
            <a:ext cx="11106122" cy="1569660"/>
          </a:xfrm>
          <a:prstGeom prst="rect">
            <a:avLst/>
          </a:prstGeom>
          <a:solidFill>
            <a:schemeClr val="bg1">
              <a:lumMod val="95000"/>
            </a:schemeClr>
          </a:solidFill>
        </p:spPr>
        <p:txBody>
          <a:bodyPr wrap="square" lIns="0" rIns="72000">
            <a:spAutoFit/>
          </a:bodyPr>
          <a:lstStyle>
            <a:defPPr>
              <a:defRPr lang="it-IT"/>
            </a:defPPr>
            <a:lvl1pPr marL="152400" algn="just">
              <a:spcAft>
                <a:spcPts val="500"/>
              </a:spcAft>
              <a:tabLst>
                <a:tab pos="6113780" algn="r"/>
              </a:tabLst>
              <a:defRPr sz="1600">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defRPr>
            </a:lvl1pPr>
          </a:lstStyle>
          <a:p>
            <a:pPr>
              <a:spcAft>
                <a:spcPts val="0"/>
              </a:spcAft>
            </a:pPr>
            <a:r>
              <a:rPr lang="it-IT" dirty="0"/>
              <a:t>Le due più importanti riprogrammazioni del settennio hanno riguardato: </a:t>
            </a:r>
          </a:p>
          <a:p>
            <a:pPr marL="438150" indent="-285750">
              <a:spcAft>
                <a:spcPts val="0"/>
              </a:spcAft>
              <a:buFont typeface="Arial" panose="020B0604020202020204" pitchFamily="34" charset="0"/>
              <a:buChar char="•"/>
            </a:pPr>
            <a:r>
              <a:rPr lang="it-IT" dirty="0"/>
              <a:t>la Decisione C(2020) 8379 </a:t>
            </a:r>
            <a:r>
              <a:rPr lang="it-IT" dirty="0" err="1"/>
              <a:t>final</a:t>
            </a:r>
            <a:r>
              <a:rPr lang="it-IT" dirty="0"/>
              <a:t> del 24/11/2020, determinata dall’emergenza COVID19, con l’introduzione di specifiche priorità di investimento e azioni anticrisi e l’adozione del tasso di cofinanziamento al 100% su tutti gli Assi (tranne l’Asse 5);</a:t>
            </a:r>
          </a:p>
          <a:p>
            <a:pPr marL="438150" indent="-285750">
              <a:spcAft>
                <a:spcPts val="0"/>
              </a:spcAft>
              <a:buFont typeface="Arial" panose="020B0604020202020204" pitchFamily="34" charset="0"/>
              <a:buChar char="•"/>
            </a:pPr>
            <a:r>
              <a:rPr lang="it-IT" dirty="0"/>
              <a:t>	la Decisione C(2023) 7966 </a:t>
            </a:r>
            <a:r>
              <a:rPr lang="it-IT" dirty="0" err="1"/>
              <a:t>final</a:t>
            </a:r>
            <a:r>
              <a:rPr lang="it-IT" dirty="0"/>
              <a:t> del 16/11/2023, per riallineare il piano finanziario del POR alla spesa effettivamente realizzata sugli interventi COVID19, e per tenere conto degli esiti della certificazione di spesa al 100% della quota UE relativamente agli anni contabili 2020-21 e 2021-22.</a:t>
            </a:r>
            <a:endParaRPr lang="it-IT" strike="sngStrike" dirty="0"/>
          </a:p>
        </p:txBody>
      </p:sp>
      <p:sp>
        <p:nvSpPr>
          <p:cNvPr id="6" name="CasellaDiTesto 5">
            <a:extLst>
              <a:ext uri="{FF2B5EF4-FFF2-40B4-BE49-F238E27FC236}">
                <a16:creationId xmlns:a16="http://schemas.microsoft.com/office/drawing/2014/main" id="{9214D0F4-843E-5F1C-66C9-6E957FA245B2}"/>
              </a:ext>
            </a:extLst>
          </p:cNvPr>
          <p:cNvSpPr txBox="1"/>
          <p:nvPr/>
        </p:nvSpPr>
        <p:spPr>
          <a:xfrm>
            <a:off x="260600" y="4344729"/>
            <a:ext cx="11174566" cy="1077218"/>
          </a:xfrm>
          <a:prstGeom prst="rect">
            <a:avLst/>
          </a:prstGeom>
          <a:noFill/>
        </p:spPr>
        <p:txBody>
          <a:bodyPr wrap="square" lIns="0" rIns="72000">
            <a:spAutoFit/>
          </a:bodyPr>
          <a:lstStyle>
            <a:defPPr>
              <a:defRPr lang="it-IT"/>
            </a:defPPr>
            <a:lvl1pPr marL="152400" algn="just">
              <a:spcAft>
                <a:spcPts val="500"/>
              </a:spcAft>
              <a:tabLst>
                <a:tab pos="6113780" algn="r"/>
              </a:tabLst>
              <a:defRPr sz="1600">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defRPr>
            </a:lvl1pPr>
          </a:lstStyle>
          <a:p>
            <a:r>
              <a:rPr lang="it-IT" dirty="0"/>
              <a:t>In coerenza e per effetto delle modifiche evidenziate, </a:t>
            </a:r>
            <a:r>
              <a:rPr lang="it-IT" b="1" dirty="0"/>
              <a:t>sono stati finanziati attraverso il Programma una serie di interventi anticrisi</a:t>
            </a:r>
            <a:r>
              <a:rPr lang="it-IT" dirty="0"/>
              <a:t>, tra cui il sostegno della Cassa Integrazione in deroga (CIGD), il sostegno dei redditi dei lavoratori dipendenti del settore privato, il supporto del personale ospedaliero per il trattamento dei pazienti con COVID19,  il supporto ad anziani e alle persone con disabilità, il sostegno ai servizi per l’infanzia.</a:t>
            </a:r>
          </a:p>
        </p:txBody>
      </p:sp>
    </p:spTree>
    <p:extLst>
      <p:ext uri="{BB962C8B-B14F-4D97-AF65-F5344CB8AC3E}">
        <p14:creationId xmlns:p14="http://schemas.microsoft.com/office/powerpoint/2010/main" val="350571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4">
            <a:extLst>
              <a:ext uri="{FF2B5EF4-FFF2-40B4-BE49-F238E27FC236}">
                <a16:creationId xmlns:a16="http://schemas.microsoft.com/office/drawing/2014/main" id="{5144F8C8-66A4-5521-ED52-192F0BB14D4C}"/>
              </a:ext>
            </a:extLst>
          </p:cNvPr>
          <p:cNvCxnSpPr/>
          <p:nvPr/>
        </p:nvCxnSpPr>
        <p:spPr>
          <a:xfrm>
            <a:off x="1175187" y="696025"/>
            <a:ext cx="272005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 name="TextBox 2">
            <a:extLst>
              <a:ext uri="{FF2B5EF4-FFF2-40B4-BE49-F238E27FC236}">
                <a16:creationId xmlns:a16="http://schemas.microsoft.com/office/drawing/2014/main" id="{E46798DC-0830-3BEE-301C-2BCA8094FCD4}"/>
              </a:ext>
            </a:extLst>
          </p:cNvPr>
          <p:cNvSpPr txBox="1"/>
          <p:nvPr/>
        </p:nvSpPr>
        <p:spPr>
          <a:xfrm>
            <a:off x="566855" y="71492"/>
            <a:ext cx="10998679" cy="646331"/>
          </a:xfrm>
          <a:prstGeom prst="rect">
            <a:avLst/>
          </a:prstGeom>
          <a:noFill/>
        </p:spPr>
        <p:txBody>
          <a:bodyPr wrap="square" rtlCol="0">
            <a:spAutoFit/>
          </a:bodyPr>
          <a:lstStyle/>
          <a:p>
            <a:pPr>
              <a:tabLst>
                <a:tab pos="1150620" algn="l"/>
              </a:tabLst>
            </a:pPr>
            <a:r>
              <a:rPr lang="it-IT" sz="3600" b="1" dirty="0">
                <a:solidFill>
                  <a:srgbClr val="4472C4"/>
                </a:solidFill>
                <a:latin typeface="Gill Sans MT" panose="020B0502020104020203" pitchFamily="34" charset="0"/>
                <a:ea typeface="Calibri" panose="020F0502020204030204" pitchFamily="34" charset="0"/>
                <a:cs typeface="Times New Roman" panose="02020603050405020304" pitchFamily="18" charset="0"/>
              </a:rPr>
              <a:t>1. Relazione di attuazione finale </a:t>
            </a:r>
            <a:r>
              <a:rPr lang="it-IT" sz="2000" b="1" dirty="0">
                <a:solidFill>
                  <a:srgbClr val="4472C4"/>
                </a:solidFill>
                <a:latin typeface="Gill Sans MT" panose="020B0502020104020203" pitchFamily="34" charset="0"/>
                <a:ea typeface="Calibri" panose="020F0502020204030204" pitchFamily="34" charset="0"/>
                <a:cs typeface="Times New Roman" panose="02020603050405020304" pitchFamily="18" charset="0"/>
              </a:rPr>
              <a:t>(2/3)   </a:t>
            </a:r>
            <a:endParaRPr lang="it-IT" sz="2000" dirty="0">
              <a:effectLst/>
              <a:latin typeface="Gill Sans MT" panose="020B0502020104020203" pitchFamily="34" charset="0"/>
              <a:ea typeface="Calibri" panose="020F0502020204030204" pitchFamily="34" charset="0"/>
              <a:cs typeface="Times New Roman" panose="02020603050405020304" pitchFamily="18" charset="0"/>
            </a:endParaRPr>
          </a:p>
        </p:txBody>
      </p:sp>
      <p:sp>
        <p:nvSpPr>
          <p:cNvPr id="6" name="CasellaDiTesto 5">
            <a:extLst>
              <a:ext uri="{FF2B5EF4-FFF2-40B4-BE49-F238E27FC236}">
                <a16:creationId xmlns:a16="http://schemas.microsoft.com/office/drawing/2014/main" id="{8386DC27-D43D-3BD1-7AF5-622B9050047C}"/>
              </a:ext>
            </a:extLst>
          </p:cNvPr>
          <p:cNvSpPr txBox="1"/>
          <p:nvPr/>
        </p:nvSpPr>
        <p:spPr>
          <a:xfrm>
            <a:off x="592426" y="1128345"/>
            <a:ext cx="10903439" cy="923330"/>
          </a:xfrm>
          <a:prstGeom prst="rect">
            <a:avLst/>
          </a:prstGeom>
          <a:noFill/>
        </p:spPr>
        <p:txBody>
          <a:bodyPr wrap="square" lIns="0" rIns="72000">
            <a:spAutoFit/>
          </a:bodyPr>
          <a:lstStyle>
            <a:defPPr>
              <a:defRPr lang="it-IT"/>
            </a:defPPr>
            <a:lvl1pPr marL="152400" algn="just">
              <a:spcAft>
                <a:spcPts val="500"/>
              </a:spcAft>
              <a:tabLst>
                <a:tab pos="6113780" algn="r"/>
              </a:tabLst>
              <a:defRPr sz="1600">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defRPr>
            </a:lvl1pPr>
          </a:lstStyle>
          <a:p>
            <a:r>
              <a:rPr lang="it-IT" sz="1800" dirty="0"/>
              <a:t>In termini generali, la Relazione di Attuazione finale presenta una </a:t>
            </a:r>
            <a:r>
              <a:rPr lang="it-IT" sz="1800" b="1" dirty="0"/>
              <a:t>performance positiva del Programma</a:t>
            </a:r>
            <a:r>
              <a:rPr lang="it-IT" sz="1800" dirty="0"/>
              <a:t>, sia in termini finanziari sia fisici e si è dimostrato in grado di fronteggiare gli effetti dei cambiamenti del contesto di riferimento sociale ed economico, derivanti principalmente dall’epidemia da COVID19.</a:t>
            </a:r>
          </a:p>
        </p:txBody>
      </p:sp>
      <p:sp>
        <p:nvSpPr>
          <p:cNvPr id="9" name="CasellaDiTesto 8">
            <a:extLst>
              <a:ext uri="{FF2B5EF4-FFF2-40B4-BE49-F238E27FC236}">
                <a16:creationId xmlns:a16="http://schemas.microsoft.com/office/drawing/2014/main" id="{DA0B1C4A-B111-AC1C-144A-24759F2380A3}"/>
              </a:ext>
            </a:extLst>
          </p:cNvPr>
          <p:cNvSpPr txBox="1"/>
          <p:nvPr/>
        </p:nvSpPr>
        <p:spPr>
          <a:xfrm>
            <a:off x="582450" y="3831001"/>
            <a:ext cx="10897819" cy="1754326"/>
          </a:xfrm>
          <a:prstGeom prst="rect">
            <a:avLst/>
          </a:prstGeom>
          <a:noFill/>
        </p:spPr>
        <p:txBody>
          <a:bodyPr wrap="square" lIns="0" rIns="72000">
            <a:spAutoFit/>
          </a:bodyPr>
          <a:lstStyle>
            <a:defPPr>
              <a:defRPr lang="it-IT"/>
            </a:defPPr>
            <a:lvl1pPr marL="152400" algn="just">
              <a:spcAft>
                <a:spcPts val="500"/>
              </a:spcAft>
              <a:tabLst>
                <a:tab pos="6113780" algn="r"/>
              </a:tabLst>
              <a:defRPr sz="1600">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defRPr>
            </a:lvl1pPr>
          </a:lstStyle>
          <a:p>
            <a:r>
              <a:rPr lang="it-IT" sz="1800" dirty="0"/>
              <a:t>Dal punto di vista dell’</a:t>
            </a:r>
            <a:r>
              <a:rPr lang="it-IT" sz="1800" b="1" dirty="0"/>
              <a:t>avanzamento fisico</a:t>
            </a:r>
            <a:r>
              <a:rPr lang="it-IT" sz="1800" dirty="0"/>
              <a:t>, </a:t>
            </a:r>
            <a:r>
              <a:rPr lang="it-IT" sz="1800" b="1" dirty="0"/>
              <a:t>il Programma ha complessivamente intercettato oltre 160.000 partecipanti e finanziato oltre 5.700 progetti</a:t>
            </a:r>
            <a:r>
              <a:rPr lang="it-IT" sz="1800" dirty="0"/>
              <a:t>. Il conseguimento dei target degli indicatori fisici di output e di risultato delle singole priorità di investimento è nel complesso positivo, tenendo in considerazione come i mutamenti del contesto socioeconomico avvenuti in seguito all’emergenza da COVID19 abbiano determinato una sostanziale riduzione dell’universo delle operazioni a chiusura del POR e una modifica alla composizione della platea dei destinatari. </a:t>
            </a:r>
          </a:p>
        </p:txBody>
      </p:sp>
      <p:sp>
        <p:nvSpPr>
          <p:cNvPr id="2" name="Rettangolo 1">
            <a:extLst>
              <a:ext uri="{FF2B5EF4-FFF2-40B4-BE49-F238E27FC236}">
                <a16:creationId xmlns:a16="http://schemas.microsoft.com/office/drawing/2014/main" id="{BBF296C9-5DDA-4758-A5B1-A613B3BC50F6}"/>
              </a:ext>
            </a:extLst>
          </p:cNvPr>
          <p:cNvSpPr/>
          <p:nvPr/>
        </p:nvSpPr>
        <p:spPr>
          <a:xfrm>
            <a:off x="566855" y="2247410"/>
            <a:ext cx="10929010" cy="1477328"/>
          </a:xfrm>
          <a:prstGeom prst="rect">
            <a:avLst/>
          </a:prstGeom>
          <a:noFill/>
        </p:spPr>
        <p:txBody>
          <a:bodyPr wrap="square" lIns="0" rIns="72000">
            <a:spAutoFit/>
          </a:bodyPr>
          <a:lstStyle/>
          <a:p>
            <a:pPr marL="152400" algn="just">
              <a:spcAft>
                <a:spcPts val="500"/>
              </a:spcAft>
              <a:tabLst>
                <a:tab pos="6113780" algn="r"/>
              </a:tabLst>
            </a:pPr>
            <a:r>
              <a:rPr lang="it-IT" dirty="0">
                <a:solidFill>
                  <a:srgbClr val="4472C4"/>
                </a:solidFill>
                <a:latin typeface="Gill Sans MT" panose="020B0502020104020203" pitchFamily="34" charset="0"/>
              </a:rPr>
              <a:t>Dal </a:t>
            </a:r>
            <a:r>
              <a:rPr lang="it-IT" b="1" dirty="0">
                <a:solidFill>
                  <a:srgbClr val="4472C4"/>
                </a:solidFill>
                <a:latin typeface="Gill Sans MT" panose="020B0502020104020203" pitchFamily="34" charset="0"/>
              </a:rPr>
              <a:t>punto di vista finanziario</a:t>
            </a:r>
            <a:r>
              <a:rPr lang="it-IT" dirty="0">
                <a:solidFill>
                  <a:srgbClr val="4472C4"/>
                </a:solidFill>
                <a:latin typeface="Gill Sans MT" panose="020B0502020104020203" pitchFamily="34" charset="0"/>
              </a:rPr>
              <a:t>, la spesa totale certificata chiusura del POR è pari a circa 624,4 Me, a fronte di una dotazione totale di 902,5 Me  per effetto della variazione in aumento al 100% del tasso di cofinanziamento UE per gli anni contabili 2020-21 e 2021-22. È stato </a:t>
            </a:r>
            <a:r>
              <a:rPr lang="it-IT" b="1" dirty="0">
                <a:solidFill>
                  <a:srgbClr val="4472C4"/>
                </a:solidFill>
                <a:latin typeface="Gill Sans MT" panose="020B0502020104020203" pitchFamily="34" charset="0"/>
              </a:rPr>
              <a:t>utilizzato l’intero ammontare della quota UE </a:t>
            </a:r>
            <a:r>
              <a:rPr lang="it-IT" dirty="0">
                <a:solidFill>
                  <a:srgbClr val="4472C4"/>
                </a:solidFill>
                <a:latin typeface="Gill Sans MT" panose="020B0502020104020203" pitchFamily="34" charset="0"/>
              </a:rPr>
              <a:t>prevista (pari a € 451.267.357,00), con una spesa finale certificata di quota UE pari a circa 460 Me (con un overbooking su tutti gli Assi). </a:t>
            </a:r>
          </a:p>
        </p:txBody>
      </p:sp>
    </p:spTree>
    <p:extLst>
      <p:ext uri="{BB962C8B-B14F-4D97-AF65-F5344CB8AC3E}">
        <p14:creationId xmlns:p14="http://schemas.microsoft.com/office/powerpoint/2010/main" val="3671141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4">
            <a:extLst>
              <a:ext uri="{FF2B5EF4-FFF2-40B4-BE49-F238E27FC236}">
                <a16:creationId xmlns:a16="http://schemas.microsoft.com/office/drawing/2014/main" id="{5144F8C8-66A4-5521-ED52-192F0BB14D4C}"/>
              </a:ext>
            </a:extLst>
          </p:cNvPr>
          <p:cNvCxnSpPr/>
          <p:nvPr/>
        </p:nvCxnSpPr>
        <p:spPr>
          <a:xfrm>
            <a:off x="1175187" y="696025"/>
            <a:ext cx="272005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 name="TextBox 2">
            <a:extLst>
              <a:ext uri="{FF2B5EF4-FFF2-40B4-BE49-F238E27FC236}">
                <a16:creationId xmlns:a16="http://schemas.microsoft.com/office/drawing/2014/main" id="{E46798DC-0830-3BEE-301C-2BCA8094FCD4}"/>
              </a:ext>
            </a:extLst>
          </p:cNvPr>
          <p:cNvSpPr txBox="1"/>
          <p:nvPr/>
        </p:nvSpPr>
        <p:spPr>
          <a:xfrm>
            <a:off x="566855" y="71492"/>
            <a:ext cx="10998679" cy="646331"/>
          </a:xfrm>
          <a:prstGeom prst="rect">
            <a:avLst/>
          </a:prstGeom>
          <a:noFill/>
        </p:spPr>
        <p:txBody>
          <a:bodyPr wrap="square" rtlCol="0">
            <a:spAutoFit/>
          </a:bodyPr>
          <a:lstStyle/>
          <a:p>
            <a:pPr>
              <a:tabLst>
                <a:tab pos="1150620" algn="l"/>
              </a:tabLst>
            </a:pPr>
            <a:r>
              <a:rPr lang="it-IT" sz="3600" b="1" dirty="0">
                <a:solidFill>
                  <a:srgbClr val="4472C4"/>
                </a:solidFill>
                <a:latin typeface="Gill Sans MT" panose="020B0502020104020203" pitchFamily="34" charset="0"/>
                <a:ea typeface="Calibri" panose="020F0502020204030204" pitchFamily="34" charset="0"/>
                <a:cs typeface="Times New Roman" panose="02020603050405020304" pitchFamily="18" charset="0"/>
              </a:rPr>
              <a:t>1. Relazione di attuazione finale </a:t>
            </a:r>
            <a:r>
              <a:rPr lang="it-IT" sz="2000" b="1" dirty="0">
                <a:solidFill>
                  <a:srgbClr val="4472C4"/>
                </a:solidFill>
                <a:latin typeface="Gill Sans MT" panose="020B0502020104020203" pitchFamily="34" charset="0"/>
                <a:ea typeface="Calibri" panose="020F0502020204030204" pitchFamily="34" charset="0"/>
                <a:cs typeface="Times New Roman" panose="02020603050405020304" pitchFamily="18" charset="0"/>
              </a:rPr>
              <a:t>(3/3)   </a:t>
            </a:r>
            <a:endParaRPr lang="it-IT" sz="2000" dirty="0">
              <a:effectLst/>
              <a:latin typeface="Gill Sans MT" panose="020B0502020104020203" pitchFamily="34" charset="0"/>
              <a:ea typeface="Calibri" panose="020F0502020204030204" pitchFamily="34" charset="0"/>
              <a:cs typeface="Times New Roman" panose="02020603050405020304" pitchFamily="18" charset="0"/>
            </a:endParaRPr>
          </a:p>
        </p:txBody>
      </p:sp>
      <p:sp>
        <p:nvSpPr>
          <p:cNvPr id="11" name="CasellaDiTesto 10">
            <a:extLst>
              <a:ext uri="{FF2B5EF4-FFF2-40B4-BE49-F238E27FC236}">
                <a16:creationId xmlns:a16="http://schemas.microsoft.com/office/drawing/2014/main" id="{D16F4A23-3E27-29CA-C43F-D6AE479C3634}"/>
              </a:ext>
            </a:extLst>
          </p:cNvPr>
          <p:cNvSpPr txBox="1"/>
          <p:nvPr/>
        </p:nvSpPr>
        <p:spPr>
          <a:xfrm>
            <a:off x="310934" y="4334945"/>
            <a:ext cx="11166962" cy="1200329"/>
          </a:xfrm>
          <a:prstGeom prst="rect">
            <a:avLst/>
          </a:prstGeom>
          <a:noFill/>
        </p:spPr>
        <p:txBody>
          <a:bodyPr wrap="square" lIns="0" rIns="72000">
            <a:spAutoFit/>
          </a:bodyPr>
          <a:lstStyle>
            <a:defPPr>
              <a:defRPr lang="it-IT"/>
            </a:defPPr>
            <a:lvl1pPr marL="152400" algn="just">
              <a:spcAft>
                <a:spcPts val="500"/>
              </a:spcAft>
              <a:tabLst>
                <a:tab pos="6113780" algn="r"/>
              </a:tabLst>
              <a:defRPr sz="1600">
                <a:solidFill>
                  <a:srgbClr val="4472C4"/>
                </a:solidFill>
                <a:effectLst/>
                <a:latin typeface="Gill Sans MT" panose="020B0502020104020203" pitchFamily="34" charset="0"/>
                <a:ea typeface="EYInterstate Regular" panose="02000503020000020004" pitchFamily="2" charset="0"/>
                <a:cs typeface="EYInterstate Regular" panose="02000503020000020004" pitchFamily="2" charset="0"/>
              </a:defRPr>
            </a:lvl1pPr>
          </a:lstStyle>
          <a:p>
            <a:r>
              <a:rPr lang="it-IT" sz="1800" dirty="0"/>
              <a:t>Nel corso di tutto il periodo di attuazione del POR FSE, l’</a:t>
            </a:r>
            <a:r>
              <a:rPr lang="it-IT" sz="1800" dirty="0" err="1"/>
              <a:t>AdG</a:t>
            </a:r>
            <a:r>
              <a:rPr lang="it-IT" sz="1800" dirty="0"/>
              <a:t> ha garantito </a:t>
            </a:r>
            <a:r>
              <a:rPr lang="it-IT" sz="1800" b="1" dirty="0"/>
              <a:t>e ottemperato al rispetto dei principi orizzontali e dei temi trasversali </a:t>
            </a:r>
            <a:r>
              <a:rPr lang="it-IT" sz="1800" dirty="0"/>
              <a:t>con interventi diretti e indiretti volti al sostegno delle pari opportunità tra uomini/donne e alla prevenzione di tutte le forme di discriminazione, finanziando anche iniziative di formazione e qualificazione per sostenere i processi di sostenibilità ambientale. </a:t>
            </a:r>
          </a:p>
        </p:txBody>
      </p:sp>
      <p:sp>
        <p:nvSpPr>
          <p:cNvPr id="3" name="Rettangolo 2">
            <a:extLst>
              <a:ext uri="{FF2B5EF4-FFF2-40B4-BE49-F238E27FC236}">
                <a16:creationId xmlns:a16="http://schemas.microsoft.com/office/drawing/2014/main" id="{DC0F37AA-0C2D-46AC-8631-BBC064FE6958}"/>
              </a:ext>
            </a:extLst>
          </p:cNvPr>
          <p:cNvSpPr/>
          <p:nvPr/>
        </p:nvSpPr>
        <p:spPr>
          <a:xfrm>
            <a:off x="310934" y="1031103"/>
            <a:ext cx="11166963" cy="3267561"/>
          </a:xfrm>
          <a:prstGeom prst="rect">
            <a:avLst/>
          </a:prstGeom>
          <a:noFill/>
        </p:spPr>
        <p:txBody>
          <a:bodyPr wrap="square" lIns="0" rIns="72000">
            <a:spAutoFit/>
          </a:bodyPr>
          <a:lstStyle/>
          <a:p>
            <a:pPr marL="152400" algn="just">
              <a:spcAft>
                <a:spcPts val="500"/>
              </a:spcAft>
              <a:tabLst>
                <a:tab pos="6113780" algn="r"/>
              </a:tabLst>
            </a:pPr>
            <a:r>
              <a:rPr lang="it-IT" dirty="0">
                <a:solidFill>
                  <a:srgbClr val="4472C4"/>
                </a:solidFill>
                <a:latin typeface="Gill Sans MT" panose="020B0502020104020203" pitchFamily="34" charset="0"/>
              </a:rPr>
              <a:t>Il </a:t>
            </a:r>
            <a:r>
              <a:rPr lang="it-IT" b="1" dirty="0">
                <a:solidFill>
                  <a:srgbClr val="4472C4"/>
                </a:solidFill>
                <a:latin typeface="Gill Sans MT" panose="020B0502020104020203" pitchFamily="34" charset="0"/>
              </a:rPr>
              <a:t>quadro di riferimento dell’efficacia dell’attuazione </a:t>
            </a:r>
            <a:r>
              <a:rPr lang="it-IT" dirty="0">
                <a:solidFill>
                  <a:srgbClr val="4472C4"/>
                </a:solidFill>
                <a:latin typeface="Gill Sans MT" panose="020B0502020104020203" pitchFamily="34" charset="0"/>
              </a:rPr>
              <a:t>(Performance Framework) è nel complesso positivo:</a:t>
            </a:r>
          </a:p>
          <a:p>
            <a:pPr marL="438150" indent="-285750" algn="just">
              <a:spcAft>
                <a:spcPts val="500"/>
              </a:spcAft>
              <a:buFont typeface="Arial" panose="020B0604020202020204" pitchFamily="34" charset="0"/>
              <a:buChar char="•"/>
              <a:tabLst>
                <a:tab pos="6113780" algn="r"/>
              </a:tabLst>
            </a:pPr>
            <a:r>
              <a:rPr lang="it-IT" dirty="0">
                <a:solidFill>
                  <a:srgbClr val="4472C4"/>
                </a:solidFill>
                <a:latin typeface="Gill Sans MT" panose="020B0502020104020203" pitchFamily="34" charset="0"/>
              </a:rPr>
              <a:t>rispetto agli </a:t>
            </a:r>
            <a:r>
              <a:rPr lang="it-IT" b="1" dirty="0">
                <a:solidFill>
                  <a:srgbClr val="4472C4"/>
                </a:solidFill>
                <a:latin typeface="Gill Sans MT" panose="020B0502020104020203" pitchFamily="34" charset="0"/>
              </a:rPr>
              <a:t>indicatori di output</a:t>
            </a:r>
            <a:r>
              <a:rPr lang="it-IT" dirty="0">
                <a:solidFill>
                  <a:srgbClr val="4472C4"/>
                </a:solidFill>
                <a:latin typeface="Gill Sans MT" panose="020B0502020104020203" pitchFamily="34" charset="0"/>
              </a:rPr>
              <a:t>, i target risultano superati per tutti gli Assi. Si rileva solo uno scostamento dal target per due indicatore dell’Asse 1 relativi alla condizione occupazionale, che sarà opportunamente motivato e che è riconducibile alla tipologia di interventi presenti nel POR a chiusura (rivolti prevalentemente a disoccupati e occupati) e alla fuoriuscita dal Programma di iniziative che coinvolgevano numerose persone inattive. Il disallineamento nel conseguimento dei due target risulta compensato se si prescinde dalla condizione occupazionale e si considera il numero totale di partecipanti intercettati dai due indicatori (somma del numero di disoccupati e inattivi) dell’Asse 1;</a:t>
            </a:r>
          </a:p>
          <a:p>
            <a:pPr marL="438150" indent="-285750" algn="just">
              <a:spcAft>
                <a:spcPts val="500"/>
              </a:spcAft>
              <a:buFont typeface="Arial" panose="020B0604020202020204" pitchFamily="34" charset="0"/>
              <a:buChar char="•"/>
              <a:tabLst>
                <a:tab pos="6113780" algn="r"/>
              </a:tabLst>
            </a:pPr>
            <a:r>
              <a:rPr lang="it-IT" dirty="0">
                <a:solidFill>
                  <a:srgbClr val="4472C4"/>
                </a:solidFill>
                <a:latin typeface="Gill Sans MT" panose="020B0502020104020203" pitchFamily="34" charset="0"/>
              </a:rPr>
              <a:t>con riferimento agli </a:t>
            </a:r>
            <a:r>
              <a:rPr lang="it-IT" b="1" dirty="0">
                <a:solidFill>
                  <a:srgbClr val="4472C4"/>
                </a:solidFill>
                <a:latin typeface="Gill Sans MT" panose="020B0502020104020203" pitchFamily="34" charset="0"/>
              </a:rPr>
              <a:t>indicatori finanziari</a:t>
            </a:r>
            <a:r>
              <a:rPr lang="it-IT" dirty="0">
                <a:solidFill>
                  <a:srgbClr val="4472C4"/>
                </a:solidFill>
                <a:latin typeface="Gill Sans MT" panose="020B0502020104020203" pitchFamily="34" charset="0"/>
              </a:rPr>
              <a:t>, il cui target è sempre espresso come importo in quota totale, il mancato raggiungimento del valore obiettivo riguarda tutti gli Assi e va ricondotto agli effetti della variazione in aumento al 100% del tasso di cofinanziamento UE per gli anni contabili 2020-21 e 2021-22. </a:t>
            </a:r>
          </a:p>
        </p:txBody>
      </p:sp>
    </p:spTree>
    <p:extLst>
      <p:ext uri="{BB962C8B-B14F-4D97-AF65-F5344CB8AC3E}">
        <p14:creationId xmlns:p14="http://schemas.microsoft.com/office/powerpoint/2010/main" val="1753943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4">
            <a:extLst>
              <a:ext uri="{FF2B5EF4-FFF2-40B4-BE49-F238E27FC236}">
                <a16:creationId xmlns:a16="http://schemas.microsoft.com/office/drawing/2014/main" id="{4C07D482-84A5-4DFC-331B-91B614486B67}"/>
              </a:ext>
            </a:extLst>
          </p:cNvPr>
          <p:cNvCxnSpPr/>
          <p:nvPr/>
        </p:nvCxnSpPr>
        <p:spPr>
          <a:xfrm>
            <a:off x="1531668" y="971754"/>
            <a:ext cx="272005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 name="TextBox 2">
            <a:extLst>
              <a:ext uri="{FF2B5EF4-FFF2-40B4-BE49-F238E27FC236}">
                <a16:creationId xmlns:a16="http://schemas.microsoft.com/office/drawing/2014/main" id="{670AE4FB-FB41-AEB9-9EE6-51CF2636E4EC}"/>
              </a:ext>
            </a:extLst>
          </p:cNvPr>
          <p:cNvSpPr txBox="1"/>
          <p:nvPr/>
        </p:nvSpPr>
        <p:spPr>
          <a:xfrm>
            <a:off x="936506" y="353594"/>
            <a:ext cx="10998679" cy="646331"/>
          </a:xfrm>
          <a:prstGeom prst="rect">
            <a:avLst/>
          </a:prstGeom>
          <a:noFill/>
        </p:spPr>
        <p:txBody>
          <a:bodyPr wrap="square" rtlCol="0">
            <a:spAutoFit/>
          </a:bodyPr>
          <a:lstStyle/>
          <a:p>
            <a:pPr>
              <a:tabLst>
                <a:tab pos="1150620" algn="l"/>
              </a:tabLst>
            </a:pPr>
            <a:r>
              <a:rPr lang="it-IT" sz="3600" b="1" dirty="0">
                <a:solidFill>
                  <a:srgbClr val="4472C4"/>
                </a:solidFill>
                <a:latin typeface="Gill Sans MT" panose="020B0502020104020203" pitchFamily="34" charset="0"/>
                <a:ea typeface="Calibri" panose="020F0502020204030204" pitchFamily="34" charset="0"/>
                <a:cs typeface="Times New Roman" panose="02020603050405020304" pitchFamily="18" charset="0"/>
              </a:rPr>
              <a:t>2. Informazioni sulla situazione a chiusura</a:t>
            </a:r>
            <a:endParaRPr lang="it-IT" sz="2000" dirty="0">
              <a:effectLst/>
              <a:latin typeface="Gill Sans MT" panose="020B0502020104020203" pitchFamily="34" charset="0"/>
              <a:ea typeface="Calibri" panose="020F0502020204030204" pitchFamily="34" charset="0"/>
              <a:cs typeface="Times New Roman" panose="02020603050405020304" pitchFamily="18" charset="0"/>
            </a:endParaRPr>
          </a:p>
        </p:txBody>
      </p:sp>
      <p:sp>
        <p:nvSpPr>
          <p:cNvPr id="6" name="Rettangolo 5">
            <a:extLst>
              <a:ext uri="{FF2B5EF4-FFF2-40B4-BE49-F238E27FC236}">
                <a16:creationId xmlns:a16="http://schemas.microsoft.com/office/drawing/2014/main" id="{BD4878CC-AD44-4C17-C443-88EB5769A1CA}"/>
              </a:ext>
            </a:extLst>
          </p:cNvPr>
          <p:cNvSpPr/>
          <p:nvPr/>
        </p:nvSpPr>
        <p:spPr>
          <a:xfrm>
            <a:off x="653039" y="1405082"/>
            <a:ext cx="10339216" cy="3395801"/>
          </a:xfrm>
          <a:prstGeom prst="rect">
            <a:avLst/>
          </a:prstGeom>
          <a:noFill/>
        </p:spPr>
        <p:txBody>
          <a:bodyPr wrap="square" lIns="0" rIns="72000">
            <a:spAutoFit/>
          </a:bodyPr>
          <a:lstStyle/>
          <a:p>
            <a:pPr marL="438150" indent="-285750" algn="just">
              <a:spcAft>
                <a:spcPts val="500"/>
              </a:spcAft>
              <a:buFont typeface="Arial" panose="020B0604020202020204" pitchFamily="34" charset="0"/>
              <a:buChar char="•"/>
              <a:tabLst>
                <a:tab pos="6113780" algn="r"/>
              </a:tabLst>
            </a:pPr>
            <a:r>
              <a:rPr lang="it-IT" dirty="0">
                <a:solidFill>
                  <a:srgbClr val="4472C4"/>
                </a:solidFill>
                <a:latin typeface="Gill Sans MT" panose="020B0502020104020203" pitchFamily="34" charset="0"/>
              </a:rPr>
              <a:t>in linea con le previsioni di spesa, l’</a:t>
            </a:r>
            <a:r>
              <a:rPr lang="it-IT" dirty="0" err="1">
                <a:solidFill>
                  <a:srgbClr val="4472C4"/>
                </a:solidFill>
                <a:latin typeface="Gill Sans MT" panose="020B0502020104020203" pitchFamily="34" charset="0"/>
              </a:rPr>
              <a:t>AdG</a:t>
            </a:r>
            <a:r>
              <a:rPr lang="it-IT" dirty="0">
                <a:solidFill>
                  <a:srgbClr val="4472C4"/>
                </a:solidFill>
                <a:latin typeface="Gill Sans MT" panose="020B0502020104020203" pitchFamily="34" charset="0"/>
              </a:rPr>
              <a:t> FSE ha concluso le attività di propria competenza relative alla presentazione della domanda finale di pagamento il 30 luglio 2024, in accordo con l’Autorità di Certificazione;</a:t>
            </a:r>
          </a:p>
          <a:p>
            <a:pPr marL="438150" indent="-285750" algn="just">
              <a:spcAft>
                <a:spcPts val="500"/>
              </a:spcAft>
              <a:buFont typeface="Arial" panose="020B0604020202020204" pitchFamily="34" charset="0"/>
              <a:buChar char="•"/>
              <a:tabLst>
                <a:tab pos="6113780" algn="r"/>
              </a:tabLst>
            </a:pPr>
            <a:r>
              <a:rPr lang="it-IT" dirty="0">
                <a:solidFill>
                  <a:srgbClr val="4472C4"/>
                </a:solidFill>
                <a:latin typeface="Gill Sans MT" panose="020B0502020104020203" pitchFamily="34" charset="0"/>
              </a:rPr>
              <a:t>il quadro di chiusura fisico e finanziario è in fase di finalizzazione per le necessarie attività di raccordo con l’Autorità di Audit e con l’Autorità di Certificazione;</a:t>
            </a:r>
          </a:p>
          <a:p>
            <a:pPr marL="438150" indent="-285750" algn="just">
              <a:spcAft>
                <a:spcPts val="500"/>
              </a:spcAft>
              <a:buFont typeface="Arial" panose="020B0604020202020204" pitchFamily="34" charset="0"/>
              <a:buChar char="•"/>
              <a:tabLst>
                <a:tab pos="6113780" algn="r"/>
              </a:tabLst>
            </a:pPr>
            <a:r>
              <a:rPr lang="it-IT" dirty="0">
                <a:solidFill>
                  <a:srgbClr val="4472C4"/>
                </a:solidFill>
                <a:latin typeface="Gill Sans MT" panose="020B0502020104020203" pitchFamily="34" charset="0"/>
              </a:rPr>
              <a:t>la redazione della RAF è completata per tutti i suoi principali contenuti, che verranno finalizzati non appena assestato il quadro di chiusura fisico e finanziario;</a:t>
            </a:r>
          </a:p>
          <a:p>
            <a:pPr marL="438150" indent="-285750" algn="just">
              <a:spcAft>
                <a:spcPts val="500"/>
              </a:spcAft>
              <a:buFont typeface="Arial" panose="020B0604020202020204" pitchFamily="34" charset="0"/>
              <a:buChar char="•"/>
              <a:tabLst>
                <a:tab pos="6113780" algn="r"/>
              </a:tabLst>
            </a:pPr>
            <a:r>
              <a:rPr lang="it-IT" dirty="0">
                <a:solidFill>
                  <a:srgbClr val="4472C4"/>
                </a:solidFill>
                <a:latin typeface="Gill Sans MT" panose="020B0502020104020203" pitchFamily="34" charset="0"/>
              </a:rPr>
              <a:t>la RAF sarà presentata per approvazione al Comitato di Sorveglianza entro il mese di gennaio 2026, tramite ricorso alla procedura scritta;</a:t>
            </a:r>
          </a:p>
          <a:p>
            <a:pPr marL="438150" indent="-285750" algn="just">
              <a:spcAft>
                <a:spcPts val="500"/>
              </a:spcAft>
              <a:buFont typeface="Arial" panose="020B0604020202020204" pitchFamily="34" charset="0"/>
              <a:buChar char="•"/>
              <a:tabLst>
                <a:tab pos="6113780" algn="r"/>
              </a:tabLst>
            </a:pPr>
            <a:r>
              <a:rPr lang="it-IT" dirty="0">
                <a:solidFill>
                  <a:srgbClr val="4472C4"/>
                </a:solidFill>
                <a:latin typeface="Gill Sans MT" panose="020B0502020104020203" pitchFamily="34" charset="0"/>
              </a:rPr>
              <a:t>il pacchetto finale di documenti di chiusura sarà presentato alla Commissione europea entro il 15 febbraio 2026.</a:t>
            </a:r>
          </a:p>
        </p:txBody>
      </p:sp>
    </p:spTree>
    <p:extLst>
      <p:ext uri="{BB962C8B-B14F-4D97-AF65-F5344CB8AC3E}">
        <p14:creationId xmlns:p14="http://schemas.microsoft.com/office/powerpoint/2010/main" val="9537914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375598EE-8373-88EB-BC39-AC98632A6EAF}"/>
              </a:ext>
            </a:extLst>
          </p:cNvPr>
          <p:cNvSpPr txBox="1"/>
          <p:nvPr/>
        </p:nvSpPr>
        <p:spPr>
          <a:xfrm>
            <a:off x="2966484" y="1509823"/>
            <a:ext cx="5677786" cy="369332"/>
          </a:xfrm>
          <a:prstGeom prst="rect">
            <a:avLst/>
          </a:prstGeom>
          <a:noFill/>
        </p:spPr>
        <p:txBody>
          <a:bodyPr wrap="square" rtlCol="0">
            <a:spAutoFit/>
          </a:bodyPr>
          <a:lstStyle/>
          <a:p>
            <a:endParaRPr lang="it-IT" dirty="0"/>
          </a:p>
        </p:txBody>
      </p:sp>
      <p:sp>
        <p:nvSpPr>
          <p:cNvPr id="3" name="CasellaDiTesto 2">
            <a:extLst>
              <a:ext uri="{FF2B5EF4-FFF2-40B4-BE49-F238E27FC236}">
                <a16:creationId xmlns:a16="http://schemas.microsoft.com/office/drawing/2014/main" id="{431A2507-B067-2A88-E236-840563483ACC}"/>
              </a:ext>
            </a:extLst>
          </p:cNvPr>
          <p:cNvSpPr txBox="1"/>
          <p:nvPr/>
        </p:nvSpPr>
        <p:spPr>
          <a:xfrm>
            <a:off x="2243470" y="2971800"/>
            <a:ext cx="7464056" cy="646331"/>
          </a:xfrm>
          <a:prstGeom prst="rect">
            <a:avLst/>
          </a:prstGeom>
          <a:noFill/>
        </p:spPr>
        <p:txBody>
          <a:bodyPr wrap="square" rtlCol="0">
            <a:spAutoFit/>
          </a:bodyPr>
          <a:lstStyle/>
          <a:p>
            <a:pPr algn="ctr"/>
            <a:r>
              <a:rPr lang="it-IT" sz="3600" b="1" dirty="0">
                <a:solidFill>
                  <a:schemeClr val="bg1"/>
                </a:solidFill>
                <a:latin typeface="Gill Sans MT" panose="020B0502020104020203" pitchFamily="34" charset="0"/>
              </a:rPr>
              <a:t>Grazie per l’attenzione!</a:t>
            </a:r>
            <a:endParaRPr lang="it-IT" sz="3200" b="1" dirty="0">
              <a:solidFill>
                <a:schemeClr val="bg1"/>
              </a:solidFill>
              <a:latin typeface="Gill Sans MT" panose="020B0502020104020203" pitchFamily="34" charset="0"/>
            </a:endParaRPr>
          </a:p>
        </p:txBody>
      </p:sp>
    </p:spTree>
    <p:extLst>
      <p:ext uri="{BB962C8B-B14F-4D97-AF65-F5344CB8AC3E}">
        <p14:creationId xmlns:p14="http://schemas.microsoft.com/office/powerpoint/2010/main" val="9717857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TotalTime>
  <Words>909</Words>
  <Application>Microsoft Office PowerPoint</Application>
  <PresentationFormat>Widescreen</PresentationFormat>
  <Paragraphs>28</Paragraphs>
  <Slides>6</Slides>
  <Notes>0</Notes>
  <HiddenSlides>0</HiddenSlides>
  <MMClips>0</MMClips>
  <ScaleCrop>false</ScaleCrop>
  <HeadingPairs>
    <vt:vector size="6" baseType="variant">
      <vt:variant>
        <vt:lpstr>Caratteri utilizzati</vt:lpstr>
      </vt:variant>
      <vt:variant>
        <vt:i4>6</vt:i4>
      </vt:variant>
      <vt:variant>
        <vt:lpstr>Tema</vt:lpstr>
      </vt:variant>
      <vt:variant>
        <vt:i4>4</vt:i4>
      </vt:variant>
      <vt:variant>
        <vt:lpstr>Titoli diapositive</vt:lpstr>
      </vt:variant>
      <vt:variant>
        <vt:i4>6</vt:i4>
      </vt:variant>
    </vt:vector>
  </HeadingPairs>
  <TitlesOfParts>
    <vt:vector size="16" baseType="lpstr">
      <vt:lpstr>Arial</vt:lpstr>
      <vt:lpstr>Calibri</vt:lpstr>
      <vt:lpstr>Calibri Light</vt:lpstr>
      <vt:lpstr>EYInterstate Regular</vt:lpstr>
      <vt:lpstr>Gill Sans MT</vt:lpstr>
      <vt:lpstr>Times New Roman</vt:lpstr>
      <vt:lpstr>Office Theme</vt:lpstr>
      <vt:lpstr>2_Custom Design</vt:lpstr>
      <vt:lpstr>Custom Design</vt:lpstr>
      <vt:lpstr>1_Custom Design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GV14QPST5PSZ1</cp:lastModifiedBy>
  <cp:revision>46</cp:revision>
  <dcterms:created xsi:type="dcterms:W3CDTF">2023-06-16T14:25:36Z</dcterms:created>
  <dcterms:modified xsi:type="dcterms:W3CDTF">2025-12-16T17:01:55Z</dcterms:modified>
</cp:coreProperties>
</file>